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77" r:id="rId8"/>
    <p:sldId id="269" r:id="rId9"/>
    <p:sldId id="280" r:id="rId10"/>
    <p:sldId id="265" r:id="rId11"/>
    <p:sldId id="281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6A643-497F-4D1C-91AC-A73F032867B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FDD0E5D4-06F7-4189-9D0F-77C17D31A34B}">
      <dgm:prSet custT="1"/>
      <dgm:spPr/>
      <dgm:t>
        <a:bodyPr/>
        <a:lstStyle/>
        <a:p>
          <a:pPr rtl="0"/>
          <a:r>
            <a:rPr lang="sr-Cyrl-RS" sz="2000" b="1" dirty="0" smtClean="0"/>
            <a:t>Представља свеукупну</a:t>
          </a:r>
          <a:r>
            <a:rPr lang="bs-Latn-BA" sz="2000" b="1" dirty="0" smtClean="0"/>
            <a:t> </a:t>
          </a:r>
          <a:r>
            <a:rPr lang="sr-Cyrl-RS" sz="2000" b="1" dirty="0" smtClean="0"/>
            <a:t>разноликост</a:t>
          </a:r>
          <a:r>
            <a:rPr lang="bs-Latn-BA" sz="2000" b="1" dirty="0" smtClean="0"/>
            <a:t> </a:t>
          </a:r>
          <a:r>
            <a:rPr lang="sr-Cyrl-RS" sz="2000" b="1" dirty="0" smtClean="0"/>
            <a:t>и</a:t>
          </a:r>
          <a:r>
            <a:rPr lang="bs-Latn-BA" sz="2000" b="1" dirty="0" smtClean="0"/>
            <a:t> </a:t>
          </a:r>
          <a:r>
            <a:rPr lang="sr-Cyrl-RS" sz="2000" b="1" dirty="0" smtClean="0"/>
            <a:t>промјенљивост</a:t>
          </a:r>
          <a:r>
            <a:rPr lang="bs-Latn-BA" sz="2000" b="1" dirty="0" smtClean="0"/>
            <a:t> </a:t>
          </a:r>
          <a:r>
            <a:rPr lang="sr-Cyrl-RS" sz="2000" b="1" dirty="0" smtClean="0"/>
            <a:t>живих организама унутар екосистема</a:t>
          </a:r>
          <a:r>
            <a:rPr lang="bs-Latn-BA" sz="2000" b="1" dirty="0" smtClean="0"/>
            <a:t>, </a:t>
          </a:r>
          <a:r>
            <a:rPr lang="sr-Cyrl-RS" sz="2000" b="1" dirty="0" smtClean="0"/>
            <a:t>чији су</a:t>
          </a:r>
          <a:r>
            <a:rPr lang="bs-Latn-BA" sz="2000" b="1" dirty="0" smtClean="0"/>
            <a:t> </a:t>
          </a:r>
          <a:r>
            <a:rPr lang="sr-Cyrl-RS" sz="2000" b="1" dirty="0" smtClean="0"/>
            <a:t>нераскидиви</a:t>
          </a:r>
          <a:r>
            <a:rPr lang="bs-Latn-BA" sz="2000" b="1" dirty="0" smtClean="0"/>
            <a:t> </a:t>
          </a:r>
          <a:r>
            <a:rPr lang="sr-Cyrl-RS" sz="2000" b="1" dirty="0" smtClean="0"/>
            <a:t>дио.</a:t>
          </a:r>
          <a:endParaRPr lang="bs-Latn-BA" sz="2000" dirty="0"/>
        </a:p>
      </dgm:t>
    </dgm:pt>
    <dgm:pt modelId="{AC1B50D9-243E-4F44-BEAB-1E23702EA5D1}" type="parTrans" cxnId="{765BF509-77A5-47B6-B44F-BF691F606E4C}">
      <dgm:prSet/>
      <dgm:spPr/>
      <dgm:t>
        <a:bodyPr/>
        <a:lstStyle/>
        <a:p>
          <a:endParaRPr lang="bs-Latn-BA"/>
        </a:p>
      </dgm:t>
    </dgm:pt>
    <dgm:pt modelId="{342F2ED5-EC47-4FE7-B557-D7782C688B29}" type="sibTrans" cxnId="{765BF509-77A5-47B6-B44F-BF691F606E4C}">
      <dgm:prSet/>
      <dgm:spPr/>
      <dgm:t>
        <a:bodyPr/>
        <a:lstStyle/>
        <a:p>
          <a:endParaRPr lang="bs-Latn-BA"/>
        </a:p>
      </dgm:t>
    </dgm:pt>
    <dgm:pt modelId="{FF664160-FF25-444F-A210-625B67EA4761}">
      <dgm:prSet/>
      <dgm:spPr/>
      <dgm:t>
        <a:bodyPr/>
        <a:lstStyle/>
        <a:p>
          <a:pPr rtl="0"/>
          <a:r>
            <a:rPr lang="sr-Cyrl-RS" b="1" dirty="0" smtClean="0"/>
            <a:t>Главне компоненте</a:t>
          </a:r>
          <a:endParaRPr lang="bs-Latn-BA" b="1" dirty="0"/>
        </a:p>
      </dgm:t>
    </dgm:pt>
    <dgm:pt modelId="{1CDC8641-5F41-4682-BF4A-813C8557D054}" type="parTrans" cxnId="{316B4204-EB9C-42A5-9C96-7D9C17957E59}">
      <dgm:prSet/>
      <dgm:spPr/>
      <dgm:t>
        <a:bodyPr/>
        <a:lstStyle/>
        <a:p>
          <a:endParaRPr lang="bs-Latn-BA"/>
        </a:p>
      </dgm:t>
    </dgm:pt>
    <dgm:pt modelId="{BAF81E2C-6655-42FE-B977-EC6CE331B136}" type="sibTrans" cxnId="{316B4204-EB9C-42A5-9C96-7D9C17957E59}">
      <dgm:prSet/>
      <dgm:spPr/>
      <dgm:t>
        <a:bodyPr/>
        <a:lstStyle/>
        <a:p>
          <a:endParaRPr lang="bs-Latn-BA"/>
        </a:p>
      </dgm:t>
    </dgm:pt>
    <dgm:pt modelId="{9D00C233-B229-47F1-8D5D-A60EFCD107C9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s-Latn-BA" sz="1800" dirty="0"/>
        </a:p>
      </dgm:t>
    </dgm:pt>
    <dgm:pt modelId="{A8451FED-E39A-436A-A175-E5457A291D1E}" type="parTrans" cxnId="{D9624D2C-E769-4B28-A113-2B1B97D0EC52}">
      <dgm:prSet/>
      <dgm:spPr/>
      <dgm:t>
        <a:bodyPr/>
        <a:lstStyle/>
        <a:p>
          <a:endParaRPr lang="en-US"/>
        </a:p>
      </dgm:t>
    </dgm:pt>
    <dgm:pt modelId="{93E32F4F-E280-4061-A62B-A852CC043ACC}" type="sibTrans" cxnId="{D9624D2C-E769-4B28-A113-2B1B97D0EC52}">
      <dgm:prSet/>
      <dgm:spPr/>
      <dgm:t>
        <a:bodyPr/>
        <a:lstStyle/>
        <a:p>
          <a:endParaRPr lang="en-US"/>
        </a:p>
      </dgm:t>
    </dgm:pt>
    <dgm:pt modelId="{D021FFF9-A5A5-4181-A84E-C2EE50F69C1B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s-Latn-BA" sz="1800" dirty="0"/>
        </a:p>
      </dgm:t>
    </dgm:pt>
    <dgm:pt modelId="{252A756C-5FF3-4920-84F7-FC52334FC124}" type="parTrans" cxnId="{32A20DCD-3753-4DBE-83E2-D4B8B9C73BE3}">
      <dgm:prSet/>
      <dgm:spPr/>
      <dgm:t>
        <a:bodyPr/>
        <a:lstStyle/>
        <a:p>
          <a:endParaRPr lang="en-US"/>
        </a:p>
      </dgm:t>
    </dgm:pt>
    <dgm:pt modelId="{63C7AACE-CA58-4173-BF64-A12372D74987}" type="sibTrans" cxnId="{32A20DCD-3753-4DBE-83E2-D4B8B9C73BE3}">
      <dgm:prSet/>
      <dgm:spPr/>
      <dgm:t>
        <a:bodyPr/>
        <a:lstStyle/>
        <a:p>
          <a:endParaRPr lang="en-US"/>
        </a:p>
      </dgm:t>
    </dgm:pt>
    <dgm:pt modelId="{A16DA408-61EB-403A-AD3A-85EFF11030EA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s-Latn-BA" sz="1800" dirty="0"/>
        </a:p>
      </dgm:t>
    </dgm:pt>
    <dgm:pt modelId="{DB92EBED-A753-499A-AAE1-CF96252A225A}" type="parTrans" cxnId="{1B0E67C4-E71F-42A3-BADD-37F21947521A}">
      <dgm:prSet/>
      <dgm:spPr/>
      <dgm:t>
        <a:bodyPr/>
        <a:lstStyle/>
        <a:p>
          <a:endParaRPr lang="en-US"/>
        </a:p>
      </dgm:t>
    </dgm:pt>
    <dgm:pt modelId="{C132F866-E7B4-4BF0-80B5-94643F67FB9D}" type="sibTrans" cxnId="{1B0E67C4-E71F-42A3-BADD-37F21947521A}">
      <dgm:prSet/>
      <dgm:spPr/>
      <dgm:t>
        <a:bodyPr/>
        <a:lstStyle/>
        <a:p>
          <a:endParaRPr lang="en-US"/>
        </a:p>
      </dgm:t>
    </dgm:pt>
    <dgm:pt modelId="{08420700-A441-40F1-AB1A-68466D11DEEF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s-Latn-BA" sz="1800" dirty="0"/>
        </a:p>
      </dgm:t>
    </dgm:pt>
    <dgm:pt modelId="{44D2F712-7DB0-4379-9201-A436CFD80290}" type="sibTrans" cxnId="{059376D1-5CFB-474F-96EC-5DA8AC401A98}">
      <dgm:prSet/>
      <dgm:spPr/>
      <dgm:t>
        <a:bodyPr/>
        <a:lstStyle/>
        <a:p>
          <a:endParaRPr lang="en-US"/>
        </a:p>
      </dgm:t>
    </dgm:pt>
    <dgm:pt modelId="{5997E10E-BB08-40F0-827E-0B3923B473A8}" type="parTrans" cxnId="{059376D1-5CFB-474F-96EC-5DA8AC401A98}">
      <dgm:prSet/>
      <dgm:spPr/>
      <dgm:t>
        <a:bodyPr/>
        <a:lstStyle/>
        <a:p>
          <a:endParaRPr lang="en-US"/>
        </a:p>
      </dgm:t>
    </dgm:pt>
    <dgm:pt modelId="{3620ABD0-4214-4DE6-828F-0971AB917A8F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s-Latn-BA" sz="1800" dirty="0"/>
        </a:p>
      </dgm:t>
    </dgm:pt>
    <dgm:pt modelId="{54D82888-591A-4E55-97A1-5476956A8162}" type="sibTrans" cxnId="{D72E53B1-74E8-41B8-9AE9-96517B51C569}">
      <dgm:prSet/>
      <dgm:spPr/>
      <dgm:t>
        <a:bodyPr/>
        <a:lstStyle/>
        <a:p>
          <a:endParaRPr lang="en-US"/>
        </a:p>
      </dgm:t>
    </dgm:pt>
    <dgm:pt modelId="{3EA7A9FA-45E6-417D-B33F-7985482ECC4C}" type="parTrans" cxnId="{D72E53B1-74E8-41B8-9AE9-96517B51C569}">
      <dgm:prSet/>
      <dgm:spPr/>
      <dgm:t>
        <a:bodyPr/>
        <a:lstStyle/>
        <a:p>
          <a:endParaRPr lang="en-US"/>
        </a:p>
      </dgm:t>
    </dgm:pt>
    <dgm:pt modelId="{A9AFA8C8-D18B-4D32-9F69-1D24B99911E8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Cyrl-RS" sz="1800" b="1" dirty="0" smtClean="0"/>
            <a:t>екосистемска</a:t>
          </a:r>
          <a:r>
            <a:rPr lang="bs-Latn-BA" sz="1800" b="1" dirty="0" smtClean="0"/>
            <a:t> </a:t>
          </a:r>
          <a:endParaRPr lang="bs-Latn-BA" sz="1800" dirty="0"/>
        </a:p>
      </dgm:t>
    </dgm:pt>
    <dgm:pt modelId="{71B4C062-991F-4206-8F5F-DE6FA5EE30A8}" type="sibTrans" cxnId="{79DA7BC7-85E4-439B-B609-5C3FDD7A5EEE}">
      <dgm:prSet/>
      <dgm:spPr/>
      <dgm:t>
        <a:bodyPr/>
        <a:lstStyle/>
        <a:p>
          <a:endParaRPr lang="bs-Latn-BA"/>
        </a:p>
      </dgm:t>
    </dgm:pt>
    <dgm:pt modelId="{E42C0F03-27E6-4CBD-82F7-52D8F05D3598}" type="parTrans" cxnId="{79DA7BC7-85E4-439B-B609-5C3FDD7A5EEE}">
      <dgm:prSet/>
      <dgm:spPr/>
      <dgm:t>
        <a:bodyPr/>
        <a:lstStyle/>
        <a:p>
          <a:endParaRPr lang="bs-Latn-BA"/>
        </a:p>
      </dgm:t>
    </dgm:pt>
    <dgm:pt modelId="{FCC29147-CACE-4239-BE5C-3DED76976AA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1800" b="1" dirty="0" smtClean="0"/>
            <a:t>генска разноврсност</a:t>
          </a:r>
          <a:endParaRPr lang="bs-Latn-BA" sz="1800" b="1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s-Latn-BA" sz="1800" dirty="0"/>
        </a:p>
      </dgm:t>
    </dgm:pt>
    <dgm:pt modelId="{FDEF7288-1C6A-41E5-AD97-53AB768A7622}" type="sibTrans" cxnId="{2DD2AC7E-B91E-437C-9EE0-13A19EE73E42}">
      <dgm:prSet/>
      <dgm:spPr/>
      <dgm:t>
        <a:bodyPr/>
        <a:lstStyle/>
        <a:p>
          <a:endParaRPr lang="en-US"/>
        </a:p>
      </dgm:t>
    </dgm:pt>
    <dgm:pt modelId="{0AA4AEC0-8D10-4025-B103-3F7A40CF2112}" type="parTrans" cxnId="{2DD2AC7E-B91E-437C-9EE0-13A19EE73E42}">
      <dgm:prSet/>
      <dgm:spPr/>
      <dgm:t>
        <a:bodyPr/>
        <a:lstStyle/>
        <a:p>
          <a:endParaRPr lang="en-US"/>
        </a:p>
      </dgm:t>
    </dgm:pt>
    <dgm:pt modelId="{2148A1CA-EEF9-4E15-A332-29B9D4B9E9C1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Cyrl-RS" sz="1800" b="1" smtClean="0"/>
            <a:t>специјска и</a:t>
          </a:r>
          <a:endParaRPr lang="bs-Latn-BA" sz="1800" dirty="0"/>
        </a:p>
      </dgm:t>
    </dgm:pt>
    <dgm:pt modelId="{BA61E088-832D-467C-B302-2C81B4B6C4E5}" type="sibTrans" cxnId="{39D29D45-3693-4D6B-BB22-3B50AE852B3B}">
      <dgm:prSet/>
      <dgm:spPr/>
      <dgm:t>
        <a:bodyPr/>
        <a:lstStyle/>
        <a:p>
          <a:endParaRPr lang="bs-Latn-BA"/>
        </a:p>
      </dgm:t>
    </dgm:pt>
    <dgm:pt modelId="{F1D1B1A0-FADC-4619-A0FC-0674AD8F6800}" type="parTrans" cxnId="{39D29D45-3693-4D6B-BB22-3B50AE852B3B}">
      <dgm:prSet/>
      <dgm:spPr/>
      <dgm:t>
        <a:bodyPr/>
        <a:lstStyle/>
        <a:p>
          <a:endParaRPr lang="bs-Latn-BA"/>
        </a:p>
      </dgm:t>
    </dgm:pt>
    <dgm:pt modelId="{342D5A2B-A193-467C-B6FD-BB48AF0E93FC}" type="pres">
      <dgm:prSet presAssocID="{98B6A643-497F-4D1C-91AC-A73F032867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E2F21-DC5E-43B4-94EC-2F4A29356882}" type="pres">
      <dgm:prSet presAssocID="{98B6A643-497F-4D1C-91AC-A73F032867BC}" presName="cycle" presStyleCnt="0"/>
      <dgm:spPr/>
    </dgm:pt>
    <dgm:pt modelId="{C197D274-8F60-451C-8912-F87D99417331}" type="pres">
      <dgm:prSet presAssocID="{98B6A643-497F-4D1C-91AC-A73F032867BC}" presName="centerShape" presStyleCnt="0"/>
      <dgm:spPr/>
    </dgm:pt>
    <dgm:pt modelId="{BB77E029-5815-4099-8D9C-55D84C7D9047}" type="pres">
      <dgm:prSet presAssocID="{98B6A643-497F-4D1C-91AC-A73F032867BC}" presName="connSite" presStyleLbl="node1" presStyleIdx="0" presStyleCnt="3"/>
      <dgm:spPr/>
    </dgm:pt>
    <dgm:pt modelId="{47F34C37-F644-40F9-BB7E-54E4B3BDB9E3}" type="pres">
      <dgm:prSet presAssocID="{98B6A643-497F-4D1C-91AC-A73F032867BC}" presName="visible" presStyleLbl="node1" presStyleIdx="0" presStyleCnt="3" custScaleX="95695" custLinFactNeighborX="34133" custLinFactNeighborY="100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1357BE-D47D-4AD0-A8CD-2ED32D4C5E9B}" type="pres">
      <dgm:prSet presAssocID="{AC1B50D9-243E-4F44-BEAB-1E23702EA5D1}" presName="Name25" presStyleLbl="parChTrans1D1" presStyleIdx="0" presStyleCnt="2"/>
      <dgm:spPr/>
      <dgm:t>
        <a:bodyPr/>
        <a:lstStyle/>
        <a:p>
          <a:endParaRPr lang="en-US"/>
        </a:p>
      </dgm:t>
    </dgm:pt>
    <dgm:pt modelId="{A6F37DCC-E9ED-4924-AE76-A319F20F1F06}" type="pres">
      <dgm:prSet presAssocID="{FDD0E5D4-06F7-4189-9D0F-77C17D31A34B}" presName="node" presStyleCnt="0"/>
      <dgm:spPr/>
    </dgm:pt>
    <dgm:pt modelId="{076EB5CE-2EC5-4CDC-A88A-52F356F30647}" type="pres">
      <dgm:prSet presAssocID="{FDD0E5D4-06F7-4189-9D0F-77C17D31A34B}" presName="parentNode" presStyleLbl="node1" presStyleIdx="1" presStyleCnt="3" custScaleX="288121" custScaleY="151994" custLinFactX="6479" custLinFactNeighborX="100000" custLinFactNeighborY="35044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5AC091B-3CAF-49A5-8592-A03263E0DB26}" type="pres">
      <dgm:prSet presAssocID="{FDD0E5D4-06F7-4189-9D0F-77C17D31A34B}" presName="childNode" presStyleLbl="revTx" presStyleIdx="0" presStyleCnt="1">
        <dgm:presLayoutVars>
          <dgm:bulletEnabled val="1"/>
        </dgm:presLayoutVars>
      </dgm:prSet>
      <dgm:spPr/>
    </dgm:pt>
    <dgm:pt modelId="{692ECFDA-C0AA-4CD4-9676-F77CE2ACDF63}" type="pres">
      <dgm:prSet presAssocID="{1CDC8641-5F41-4682-BF4A-813C8557D054}" presName="Name25" presStyleLbl="parChTrans1D1" presStyleIdx="1" presStyleCnt="2"/>
      <dgm:spPr/>
      <dgm:t>
        <a:bodyPr/>
        <a:lstStyle/>
        <a:p>
          <a:endParaRPr lang="en-US"/>
        </a:p>
      </dgm:t>
    </dgm:pt>
    <dgm:pt modelId="{2CE67D29-D3A4-41A5-859D-C837D9481397}" type="pres">
      <dgm:prSet presAssocID="{FF664160-FF25-444F-A210-625B67EA4761}" presName="node" presStyleCnt="0"/>
      <dgm:spPr/>
    </dgm:pt>
    <dgm:pt modelId="{025FF376-74BC-4DA4-B81A-FC5076CE8742}" type="pres">
      <dgm:prSet presAssocID="{FF664160-FF25-444F-A210-625B67EA4761}" presName="parentNode" presStyleLbl="node1" presStyleIdx="2" presStyleCnt="3" custScaleX="92677" custScaleY="81552" custLinFactNeighborX="-6411" custLinFactNeighborY="-458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46BF1-F630-4909-886B-EACE3CD581E1}" type="pres">
      <dgm:prSet presAssocID="{FF664160-FF25-444F-A210-625B67EA476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D2F8D3-7FC1-45E0-91C9-F66D7A170E5D}" type="presOf" srcId="{3620ABD0-4214-4DE6-828F-0971AB917A8F}" destId="{97C46BF1-F630-4909-886B-EACE3CD581E1}" srcOrd="0" destOrd="2" presId="urn:microsoft.com/office/officeart/2005/8/layout/radial2"/>
    <dgm:cxn modelId="{1B0E67C4-E71F-42A3-BADD-37F21947521A}" srcId="{FF664160-FF25-444F-A210-625B67EA4761}" destId="{A16DA408-61EB-403A-AD3A-85EFF11030EA}" srcOrd="0" destOrd="0" parTransId="{DB92EBED-A753-499A-AAE1-CF96252A225A}" sibTransId="{C132F866-E7B4-4BF0-80B5-94643F67FB9D}"/>
    <dgm:cxn modelId="{F0357811-7C62-4AE0-956A-7276A0C94DD2}" type="presOf" srcId="{D021FFF9-A5A5-4181-A84E-C2EE50F69C1B}" destId="{97C46BF1-F630-4909-886B-EACE3CD581E1}" srcOrd="0" destOrd="6" presId="urn:microsoft.com/office/officeart/2005/8/layout/radial2"/>
    <dgm:cxn modelId="{2DD2AC7E-B91E-437C-9EE0-13A19EE73E42}" srcId="{FF664160-FF25-444F-A210-625B67EA4761}" destId="{FCC29147-CACE-4239-BE5C-3DED76976AA8}" srcOrd="5" destOrd="0" parTransId="{0AA4AEC0-8D10-4025-B103-3F7A40CF2112}" sibTransId="{FDEF7288-1C6A-41E5-AD97-53AB768A7622}"/>
    <dgm:cxn modelId="{059376D1-5CFB-474F-96EC-5DA8AC401A98}" srcId="{FF664160-FF25-444F-A210-625B67EA4761}" destId="{08420700-A441-40F1-AB1A-68466D11DEEF}" srcOrd="1" destOrd="0" parTransId="{5997E10E-BB08-40F0-827E-0B3923B473A8}" sibTransId="{44D2F712-7DB0-4379-9201-A436CFD80290}"/>
    <dgm:cxn modelId="{92979F46-19B0-4A1D-8EC6-9A7928D5300B}" type="presOf" srcId="{98B6A643-497F-4D1C-91AC-A73F032867BC}" destId="{342D5A2B-A193-467C-B6FD-BB48AF0E93FC}" srcOrd="0" destOrd="0" presId="urn:microsoft.com/office/officeart/2005/8/layout/radial2"/>
    <dgm:cxn modelId="{E5F23C83-AF50-4561-B66C-FB40A1C21EDF}" type="presOf" srcId="{9D00C233-B229-47F1-8D5D-A60EFCD107C9}" destId="{97C46BF1-F630-4909-886B-EACE3CD581E1}" srcOrd="0" destOrd="7" presId="urn:microsoft.com/office/officeart/2005/8/layout/radial2"/>
    <dgm:cxn modelId="{D9624D2C-E769-4B28-A113-2B1B97D0EC52}" srcId="{FF664160-FF25-444F-A210-625B67EA4761}" destId="{9D00C233-B229-47F1-8D5D-A60EFCD107C9}" srcOrd="7" destOrd="0" parTransId="{A8451FED-E39A-436A-A175-E5457A291D1E}" sibTransId="{93E32F4F-E280-4061-A62B-A852CC043ACC}"/>
    <dgm:cxn modelId="{AC1C635F-A472-40D4-A6DA-6C370B0F15F8}" type="presOf" srcId="{2148A1CA-EEF9-4E15-A332-29B9D4B9E9C1}" destId="{97C46BF1-F630-4909-886B-EACE3CD581E1}" srcOrd="0" destOrd="4" presId="urn:microsoft.com/office/officeart/2005/8/layout/radial2"/>
    <dgm:cxn modelId="{39D29D45-3693-4D6B-BB22-3B50AE852B3B}" srcId="{FF664160-FF25-444F-A210-625B67EA4761}" destId="{2148A1CA-EEF9-4E15-A332-29B9D4B9E9C1}" srcOrd="4" destOrd="0" parTransId="{F1D1B1A0-FADC-4619-A0FC-0674AD8F6800}" sibTransId="{BA61E088-832D-467C-B302-2C81B4B6C4E5}"/>
    <dgm:cxn modelId="{A15E9E26-BEA9-4235-A171-22C3DCBF9391}" type="presOf" srcId="{AC1B50D9-243E-4F44-BEAB-1E23702EA5D1}" destId="{1D1357BE-D47D-4AD0-A8CD-2ED32D4C5E9B}" srcOrd="0" destOrd="0" presId="urn:microsoft.com/office/officeart/2005/8/layout/radial2"/>
    <dgm:cxn modelId="{765BF509-77A5-47B6-B44F-BF691F606E4C}" srcId="{98B6A643-497F-4D1C-91AC-A73F032867BC}" destId="{FDD0E5D4-06F7-4189-9D0F-77C17D31A34B}" srcOrd="0" destOrd="0" parTransId="{AC1B50D9-243E-4F44-BEAB-1E23702EA5D1}" sibTransId="{342F2ED5-EC47-4FE7-B557-D7782C688B29}"/>
    <dgm:cxn modelId="{90D5FBAC-65B0-4F83-ABA6-9C89AE67ACD5}" type="presOf" srcId="{A16DA408-61EB-403A-AD3A-85EFF11030EA}" destId="{97C46BF1-F630-4909-886B-EACE3CD581E1}" srcOrd="0" destOrd="0" presId="urn:microsoft.com/office/officeart/2005/8/layout/radial2"/>
    <dgm:cxn modelId="{1D4783E4-3B0A-44CD-B79D-E1F8752818A2}" type="presOf" srcId="{A9AFA8C8-D18B-4D32-9F69-1D24B99911E8}" destId="{97C46BF1-F630-4909-886B-EACE3CD581E1}" srcOrd="0" destOrd="3" presId="urn:microsoft.com/office/officeart/2005/8/layout/radial2"/>
    <dgm:cxn modelId="{D72E53B1-74E8-41B8-9AE9-96517B51C569}" srcId="{FF664160-FF25-444F-A210-625B67EA4761}" destId="{3620ABD0-4214-4DE6-828F-0971AB917A8F}" srcOrd="2" destOrd="0" parTransId="{3EA7A9FA-45E6-417D-B33F-7985482ECC4C}" sibTransId="{54D82888-591A-4E55-97A1-5476956A8162}"/>
    <dgm:cxn modelId="{87C6FB2A-9B40-4477-AB21-951257A65073}" type="presOf" srcId="{1CDC8641-5F41-4682-BF4A-813C8557D054}" destId="{692ECFDA-C0AA-4CD4-9676-F77CE2ACDF63}" srcOrd="0" destOrd="0" presId="urn:microsoft.com/office/officeart/2005/8/layout/radial2"/>
    <dgm:cxn modelId="{79DA7BC7-85E4-439B-B609-5C3FDD7A5EEE}" srcId="{FF664160-FF25-444F-A210-625B67EA4761}" destId="{A9AFA8C8-D18B-4D32-9F69-1D24B99911E8}" srcOrd="3" destOrd="0" parTransId="{E42C0F03-27E6-4CBD-82F7-52D8F05D3598}" sibTransId="{71B4C062-991F-4206-8F5F-DE6FA5EE30A8}"/>
    <dgm:cxn modelId="{4D46E864-297D-40DA-A417-E2FEA53F3C43}" type="presOf" srcId="{FDD0E5D4-06F7-4189-9D0F-77C17D31A34B}" destId="{076EB5CE-2EC5-4CDC-A88A-52F356F30647}" srcOrd="0" destOrd="0" presId="urn:microsoft.com/office/officeart/2005/8/layout/radial2"/>
    <dgm:cxn modelId="{4F4736E6-DAF8-4C97-8A70-CD00EA56B70E}" type="presOf" srcId="{FCC29147-CACE-4239-BE5C-3DED76976AA8}" destId="{97C46BF1-F630-4909-886B-EACE3CD581E1}" srcOrd="0" destOrd="5" presId="urn:microsoft.com/office/officeart/2005/8/layout/radial2"/>
    <dgm:cxn modelId="{316B4204-EB9C-42A5-9C96-7D9C17957E59}" srcId="{98B6A643-497F-4D1C-91AC-A73F032867BC}" destId="{FF664160-FF25-444F-A210-625B67EA4761}" srcOrd="1" destOrd="0" parTransId="{1CDC8641-5F41-4682-BF4A-813C8557D054}" sibTransId="{BAF81E2C-6655-42FE-B977-EC6CE331B136}"/>
    <dgm:cxn modelId="{E7B65E8E-345B-43B6-95E8-E2BE98691E22}" type="presOf" srcId="{FF664160-FF25-444F-A210-625B67EA4761}" destId="{025FF376-74BC-4DA4-B81A-FC5076CE8742}" srcOrd="0" destOrd="0" presId="urn:microsoft.com/office/officeart/2005/8/layout/radial2"/>
    <dgm:cxn modelId="{A2822924-0127-46EB-8745-B09B48CD6023}" type="presOf" srcId="{08420700-A441-40F1-AB1A-68466D11DEEF}" destId="{97C46BF1-F630-4909-886B-EACE3CD581E1}" srcOrd="0" destOrd="1" presId="urn:microsoft.com/office/officeart/2005/8/layout/radial2"/>
    <dgm:cxn modelId="{32A20DCD-3753-4DBE-83E2-D4B8B9C73BE3}" srcId="{FF664160-FF25-444F-A210-625B67EA4761}" destId="{D021FFF9-A5A5-4181-A84E-C2EE50F69C1B}" srcOrd="6" destOrd="0" parTransId="{252A756C-5FF3-4920-84F7-FC52334FC124}" sibTransId="{63C7AACE-CA58-4173-BF64-A12372D74987}"/>
    <dgm:cxn modelId="{C0AC51AC-214C-4B0C-8A78-7EA9200F8559}" type="presParOf" srcId="{342D5A2B-A193-467C-B6FD-BB48AF0E93FC}" destId="{2CAE2F21-DC5E-43B4-94EC-2F4A29356882}" srcOrd="0" destOrd="0" presId="urn:microsoft.com/office/officeart/2005/8/layout/radial2"/>
    <dgm:cxn modelId="{4CF829C6-46F2-4216-88E1-0F799B97F54C}" type="presParOf" srcId="{2CAE2F21-DC5E-43B4-94EC-2F4A29356882}" destId="{C197D274-8F60-451C-8912-F87D99417331}" srcOrd="0" destOrd="0" presId="urn:microsoft.com/office/officeart/2005/8/layout/radial2"/>
    <dgm:cxn modelId="{0B54E7FF-F827-407C-86E6-006CE17C08A7}" type="presParOf" srcId="{C197D274-8F60-451C-8912-F87D99417331}" destId="{BB77E029-5815-4099-8D9C-55D84C7D9047}" srcOrd="0" destOrd="0" presId="urn:microsoft.com/office/officeart/2005/8/layout/radial2"/>
    <dgm:cxn modelId="{F0DD4E31-01E8-4086-9EE5-76F092CA3178}" type="presParOf" srcId="{C197D274-8F60-451C-8912-F87D99417331}" destId="{47F34C37-F644-40F9-BB7E-54E4B3BDB9E3}" srcOrd="1" destOrd="0" presId="urn:microsoft.com/office/officeart/2005/8/layout/radial2"/>
    <dgm:cxn modelId="{58DBFCE6-1D77-47B0-BB98-628DBF72112F}" type="presParOf" srcId="{2CAE2F21-DC5E-43B4-94EC-2F4A29356882}" destId="{1D1357BE-D47D-4AD0-A8CD-2ED32D4C5E9B}" srcOrd="1" destOrd="0" presId="urn:microsoft.com/office/officeart/2005/8/layout/radial2"/>
    <dgm:cxn modelId="{5D52105B-CBF7-45A8-A53D-E4920CE54713}" type="presParOf" srcId="{2CAE2F21-DC5E-43B4-94EC-2F4A29356882}" destId="{A6F37DCC-E9ED-4924-AE76-A319F20F1F06}" srcOrd="2" destOrd="0" presId="urn:microsoft.com/office/officeart/2005/8/layout/radial2"/>
    <dgm:cxn modelId="{F706EA2A-1C95-418A-B4BF-B05A146B677F}" type="presParOf" srcId="{A6F37DCC-E9ED-4924-AE76-A319F20F1F06}" destId="{076EB5CE-2EC5-4CDC-A88A-52F356F30647}" srcOrd="0" destOrd="0" presId="urn:microsoft.com/office/officeart/2005/8/layout/radial2"/>
    <dgm:cxn modelId="{32F2E91F-BAB7-4E65-A245-D93C663F754B}" type="presParOf" srcId="{A6F37DCC-E9ED-4924-AE76-A319F20F1F06}" destId="{A5AC091B-3CAF-49A5-8592-A03263E0DB26}" srcOrd="1" destOrd="0" presId="urn:microsoft.com/office/officeart/2005/8/layout/radial2"/>
    <dgm:cxn modelId="{B6D37A4C-5BEF-493C-B2EA-383D409DE048}" type="presParOf" srcId="{2CAE2F21-DC5E-43B4-94EC-2F4A29356882}" destId="{692ECFDA-C0AA-4CD4-9676-F77CE2ACDF63}" srcOrd="3" destOrd="0" presId="urn:microsoft.com/office/officeart/2005/8/layout/radial2"/>
    <dgm:cxn modelId="{423D1F01-9588-4AD9-ADDF-32AD6BE236EA}" type="presParOf" srcId="{2CAE2F21-DC5E-43B4-94EC-2F4A29356882}" destId="{2CE67D29-D3A4-41A5-859D-C837D9481397}" srcOrd="4" destOrd="0" presId="urn:microsoft.com/office/officeart/2005/8/layout/radial2"/>
    <dgm:cxn modelId="{CFFC28C4-7F9B-464E-9916-563A3AE844BC}" type="presParOf" srcId="{2CE67D29-D3A4-41A5-859D-C837D9481397}" destId="{025FF376-74BC-4DA4-B81A-FC5076CE8742}" srcOrd="0" destOrd="0" presId="urn:microsoft.com/office/officeart/2005/8/layout/radial2"/>
    <dgm:cxn modelId="{504AFA6F-9482-49FE-BFD6-7D3E19D228D4}" type="presParOf" srcId="{2CE67D29-D3A4-41A5-859D-C837D9481397}" destId="{97C46BF1-F630-4909-886B-EACE3CD581E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5A8E28-DD1D-4ACA-A12B-C831819F76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E38AD385-F886-42DA-973E-859464639BA3}">
      <dgm:prSet/>
      <dgm:spPr/>
      <dgm:t>
        <a:bodyPr/>
        <a:lstStyle/>
        <a:p>
          <a:pPr rtl="0"/>
          <a:r>
            <a:rPr lang="sr-Cyrl-RS" dirty="0" smtClean="0">
              <a:solidFill>
                <a:schemeClr val="tx1"/>
              </a:solidFill>
            </a:rPr>
            <a:t>О стању агробиодиверзитета говори и број аутохтоних домаћих и одомаћених страних сорти биљака и животиња. Без очувања биодиверзитета нема производње кисеоника, нема функционисања екосистема, нема фотосинтезе, нити разградње органске материје.</a:t>
          </a:r>
          <a:endParaRPr lang="bs-Latn-BA" dirty="0">
            <a:solidFill>
              <a:schemeClr val="tx1"/>
            </a:solidFill>
          </a:endParaRPr>
        </a:p>
      </dgm:t>
    </dgm:pt>
    <dgm:pt modelId="{906781F1-0570-401B-8C24-0CCA49789774}" type="parTrans" cxnId="{684A862F-36A3-40BF-AB19-C8D9580C9287}">
      <dgm:prSet/>
      <dgm:spPr/>
      <dgm:t>
        <a:bodyPr/>
        <a:lstStyle/>
        <a:p>
          <a:endParaRPr lang="bs-Latn-BA"/>
        </a:p>
      </dgm:t>
    </dgm:pt>
    <dgm:pt modelId="{FE2CA978-A1A5-470E-8363-0EB65D2D6E94}" type="sibTrans" cxnId="{684A862F-36A3-40BF-AB19-C8D9580C9287}">
      <dgm:prSet/>
      <dgm:spPr/>
      <dgm:t>
        <a:bodyPr/>
        <a:lstStyle/>
        <a:p>
          <a:endParaRPr lang="bs-Latn-BA"/>
        </a:p>
      </dgm:t>
    </dgm:pt>
    <dgm:pt modelId="{EC8D0443-E5C8-4BF7-BC20-947EECD09C50}">
      <dgm:prSet/>
      <dgm:spPr/>
      <dgm:t>
        <a:bodyPr/>
        <a:lstStyle/>
        <a:p>
          <a:pPr algn="r" rtl="0"/>
          <a:r>
            <a:rPr lang="sr-Cyrl-RS" dirty="0" smtClean="0">
              <a:solidFill>
                <a:schemeClr val="tx1"/>
              </a:solidFill>
            </a:rPr>
            <a:t>Очувани биодиверзитет доприноси регулацији климе, умањује ефекат гасова стаклене баште, одржава квалитет ваздуха и воде.</a:t>
          </a:r>
          <a:endParaRPr lang="bs-Latn-BA" dirty="0">
            <a:solidFill>
              <a:schemeClr val="tx1"/>
            </a:solidFill>
          </a:endParaRPr>
        </a:p>
      </dgm:t>
    </dgm:pt>
    <dgm:pt modelId="{1C8BC334-8132-4698-BBA3-C52AB89610D1}" type="parTrans" cxnId="{907EA2E0-5404-4869-B04E-1A970407620A}">
      <dgm:prSet/>
      <dgm:spPr/>
      <dgm:t>
        <a:bodyPr/>
        <a:lstStyle/>
        <a:p>
          <a:endParaRPr lang="bs-Latn-BA"/>
        </a:p>
      </dgm:t>
    </dgm:pt>
    <dgm:pt modelId="{4C1FFAFA-ECF3-4D81-B8EF-833C7E99CE4A}" type="sibTrans" cxnId="{907EA2E0-5404-4869-B04E-1A970407620A}">
      <dgm:prSet/>
      <dgm:spPr/>
      <dgm:t>
        <a:bodyPr/>
        <a:lstStyle/>
        <a:p>
          <a:endParaRPr lang="bs-Latn-BA"/>
        </a:p>
      </dgm:t>
    </dgm:pt>
    <dgm:pt modelId="{CE7D1D49-60F0-42F1-BA36-57AE205E2CCF}" type="pres">
      <dgm:prSet presAssocID="{AD5A8E28-DD1D-4ACA-A12B-C831819F76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2CCEA-7E00-4744-83D8-C452E4E153F5}" type="pres">
      <dgm:prSet presAssocID="{E38AD385-F886-42DA-973E-859464639BA3}" presName="parentText" presStyleLbl="node1" presStyleIdx="0" presStyleCnt="2" custScaleX="66667" custScaleY="49154" custLinFactY="-354" custLinFactNeighborX="-166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7D1C-D249-4522-9D13-E5C079146FE0}" type="pres">
      <dgm:prSet presAssocID="{FE2CA978-A1A5-470E-8363-0EB65D2D6E94}" presName="spacer" presStyleCnt="0"/>
      <dgm:spPr/>
    </dgm:pt>
    <dgm:pt modelId="{5C2BBE25-DE2A-4896-BB36-40EA9510A5E5}" type="pres">
      <dgm:prSet presAssocID="{EC8D0443-E5C8-4BF7-BC20-947EECD09C50}" presName="parentText" presStyleLbl="node1" presStyleIdx="1" presStyleCnt="2" custScaleX="24662" custScaleY="65318" custLinFactY="-293" custLinFactNeighborX="375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EA2E0-5404-4869-B04E-1A970407620A}" srcId="{AD5A8E28-DD1D-4ACA-A12B-C831819F766F}" destId="{EC8D0443-E5C8-4BF7-BC20-947EECD09C50}" srcOrd="1" destOrd="0" parTransId="{1C8BC334-8132-4698-BBA3-C52AB89610D1}" sibTransId="{4C1FFAFA-ECF3-4D81-B8EF-833C7E99CE4A}"/>
    <dgm:cxn modelId="{DC50EF72-7268-455E-B902-5D48B2014D5E}" type="presOf" srcId="{AD5A8E28-DD1D-4ACA-A12B-C831819F766F}" destId="{CE7D1D49-60F0-42F1-BA36-57AE205E2CCF}" srcOrd="0" destOrd="0" presId="urn:microsoft.com/office/officeart/2005/8/layout/vList2"/>
    <dgm:cxn modelId="{86F44163-44F3-4B41-808E-FEB7B4D956DD}" type="presOf" srcId="{EC8D0443-E5C8-4BF7-BC20-947EECD09C50}" destId="{5C2BBE25-DE2A-4896-BB36-40EA9510A5E5}" srcOrd="0" destOrd="0" presId="urn:microsoft.com/office/officeart/2005/8/layout/vList2"/>
    <dgm:cxn modelId="{7CFA0818-DDE5-466C-ADBE-30C389A3CA2F}" type="presOf" srcId="{E38AD385-F886-42DA-973E-859464639BA3}" destId="{CA22CCEA-7E00-4744-83D8-C452E4E153F5}" srcOrd="0" destOrd="0" presId="urn:microsoft.com/office/officeart/2005/8/layout/vList2"/>
    <dgm:cxn modelId="{684A862F-36A3-40BF-AB19-C8D9580C9287}" srcId="{AD5A8E28-DD1D-4ACA-A12B-C831819F766F}" destId="{E38AD385-F886-42DA-973E-859464639BA3}" srcOrd="0" destOrd="0" parTransId="{906781F1-0570-401B-8C24-0CCA49789774}" sibTransId="{FE2CA978-A1A5-470E-8363-0EB65D2D6E94}"/>
    <dgm:cxn modelId="{118B690E-4C24-48DF-A19D-E29088436848}" type="presParOf" srcId="{CE7D1D49-60F0-42F1-BA36-57AE205E2CCF}" destId="{CA22CCEA-7E00-4744-83D8-C452E4E153F5}" srcOrd="0" destOrd="0" presId="urn:microsoft.com/office/officeart/2005/8/layout/vList2"/>
    <dgm:cxn modelId="{81D029E2-D087-4A27-A456-B68872516C15}" type="presParOf" srcId="{CE7D1D49-60F0-42F1-BA36-57AE205E2CCF}" destId="{08A57D1C-D249-4522-9D13-E5C079146FE0}" srcOrd="1" destOrd="0" presId="urn:microsoft.com/office/officeart/2005/8/layout/vList2"/>
    <dgm:cxn modelId="{2F75655B-0FD4-4152-92E8-4449A769F29E}" type="presParOf" srcId="{CE7D1D49-60F0-42F1-BA36-57AE205E2CCF}" destId="{5C2BBE25-DE2A-4896-BB36-40EA9510A5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DCE19F-0C38-43C6-8A87-8F1AE80E3E9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BCBA4213-910D-49F1-B916-E147520FF4C2}">
      <dgm:prSet custT="1"/>
      <dgm:spPr/>
      <dgm:t>
        <a:bodyPr/>
        <a:lstStyle/>
        <a:p>
          <a:pPr rtl="0"/>
          <a:r>
            <a:rPr lang="sr-Cyrl-RS" sz="2000" b="1" dirty="0" smtClean="0">
              <a:solidFill>
                <a:schemeClr val="tx1"/>
              </a:solidFill>
            </a:rPr>
            <a:t>Органска пољопривреда:</a:t>
          </a:r>
          <a:endParaRPr lang="bs-Latn-BA" sz="2000" b="1" dirty="0">
            <a:solidFill>
              <a:schemeClr val="tx1"/>
            </a:solidFill>
          </a:endParaRPr>
        </a:p>
      </dgm:t>
    </dgm:pt>
    <dgm:pt modelId="{47F95303-ABCC-4BA0-9D6A-1EA842B233D0}" type="parTrans" cxnId="{6AFB9E09-F7DF-421B-B9D9-0299E8C8ADC0}">
      <dgm:prSet/>
      <dgm:spPr/>
      <dgm:t>
        <a:bodyPr/>
        <a:lstStyle/>
        <a:p>
          <a:endParaRPr lang="bs-Latn-BA"/>
        </a:p>
      </dgm:t>
    </dgm:pt>
    <dgm:pt modelId="{B4D64CA6-D68F-4A05-9A7D-75F1F3764936}" type="sibTrans" cxnId="{6AFB9E09-F7DF-421B-B9D9-0299E8C8ADC0}">
      <dgm:prSet/>
      <dgm:spPr/>
      <dgm:t>
        <a:bodyPr/>
        <a:lstStyle/>
        <a:p>
          <a:endParaRPr lang="bs-Latn-BA"/>
        </a:p>
      </dgm:t>
    </dgm:pt>
    <dgm:pt modelId="{0AB037DA-E8C5-4A92-A9E6-44E38B15F764}">
      <dgm:prSet custT="1"/>
      <dgm:spPr/>
      <dgm:t>
        <a:bodyPr/>
        <a:lstStyle/>
        <a:p>
          <a:pPr algn="l" rtl="0"/>
          <a:r>
            <a:rPr lang="vi-VN" sz="1800" dirty="0" smtClean="0">
              <a:solidFill>
                <a:schemeClr val="tx1"/>
              </a:solidFill>
            </a:rPr>
            <a:t>•</a:t>
          </a:r>
          <a:r>
            <a:rPr lang="sr-Cyrl-RS" sz="1800" dirty="0" smtClean="0">
              <a:solidFill>
                <a:schemeClr val="tx1"/>
              </a:solidFill>
            </a:rPr>
            <a:t> смањује све облике загађења,</a:t>
          </a:r>
          <a:r>
            <a:rPr lang="vi-VN" sz="1800" dirty="0" smtClean="0">
              <a:solidFill>
                <a:schemeClr val="tx1"/>
              </a:solidFill>
            </a:rPr>
            <a:t> </a:t>
          </a:r>
          <a:endParaRPr lang="bs-Latn-BA" sz="1800" dirty="0">
            <a:solidFill>
              <a:schemeClr val="tx1"/>
            </a:solidFill>
          </a:endParaRPr>
        </a:p>
      </dgm:t>
    </dgm:pt>
    <dgm:pt modelId="{8684F22B-5161-4EF1-9360-3E16CD2C0AEC}" type="parTrans" cxnId="{A2DB116F-C005-46DE-A7D2-0A544668AF82}">
      <dgm:prSet/>
      <dgm:spPr/>
      <dgm:t>
        <a:bodyPr/>
        <a:lstStyle/>
        <a:p>
          <a:endParaRPr lang="bs-Latn-BA"/>
        </a:p>
      </dgm:t>
    </dgm:pt>
    <dgm:pt modelId="{687F0C71-C218-4F3D-9324-B9F939CA6C9F}" type="sibTrans" cxnId="{A2DB116F-C005-46DE-A7D2-0A544668AF82}">
      <dgm:prSet/>
      <dgm:spPr/>
      <dgm:t>
        <a:bodyPr/>
        <a:lstStyle/>
        <a:p>
          <a:endParaRPr lang="bs-Latn-BA"/>
        </a:p>
      </dgm:t>
    </dgm:pt>
    <dgm:pt modelId="{F05231EC-98F1-412C-8C90-2785F85BF1F4}">
      <dgm:prSet custT="1"/>
      <dgm:spPr/>
      <dgm:t>
        <a:bodyPr/>
        <a:lstStyle/>
        <a:p>
          <a:pPr algn="l" rtl="0"/>
          <a:r>
            <a:rPr lang="vi-VN" sz="1800" dirty="0" smtClean="0">
              <a:solidFill>
                <a:schemeClr val="tx1"/>
              </a:solidFill>
            </a:rPr>
            <a:t>•</a:t>
          </a:r>
          <a:r>
            <a:rPr lang="sr-Cyrl-RS" sz="1800" dirty="0" smtClean="0">
              <a:solidFill>
                <a:schemeClr val="tx1"/>
              </a:solidFill>
            </a:rPr>
            <a:t> користи природне ресурсе на одржив начин,</a:t>
          </a:r>
          <a:endParaRPr lang="bs-Latn-BA" sz="1800" dirty="0">
            <a:solidFill>
              <a:schemeClr val="tx1"/>
            </a:solidFill>
          </a:endParaRPr>
        </a:p>
      </dgm:t>
    </dgm:pt>
    <dgm:pt modelId="{A48E0D38-0F7C-44BD-9DE1-774AAC9ECD61}" type="parTrans" cxnId="{F2063C89-D9FE-4704-8AB2-7E63EEBE62C8}">
      <dgm:prSet/>
      <dgm:spPr/>
      <dgm:t>
        <a:bodyPr/>
        <a:lstStyle/>
        <a:p>
          <a:endParaRPr lang="bs-Latn-BA"/>
        </a:p>
      </dgm:t>
    </dgm:pt>
    <dgm:pt modelId="{9AB32C80-1D39-4F9C-BADD-20B384D7E1C2}" type="sibTrans" cxnId="{F2063C89-D9FE-4704-8AB2-7E63EEBE62C8}">
      <dgm:prSet/>
      <dgm:spPr/>
      <dgm:t>
        <a:bodyPr/>
        <a:lstStyle/>
        <a:p>
          <a:endParaRPr lang="bs-Latn-BA"/>
        </a:p>
      </dgm:t>
    </dgm:pt>
    <dgm:pt modelId="{368778BB-15AA-4894-8867-9CB1B0EE871D}">
      <dgm:prSet custT="1"/>
      <dgm:spPr/>
      <dgm:t>
        <a:bodyPr/>
        <a:lstStyle/>
        <a:p>
          <a:pPr algn="l" rtl="0"/>
          <a:r>
            <a:rPr lang="vi-VN" sz="1800" dirty="0" smtClean="0">
              <a:solidFill>
                <a:schemeClr val="tx1"/>
              </a:solidFill>
            </a:rPr>
            <a:t>•</a:t>
          </a:r>
          <a:r>
            <a:rPr lang="sr-Cyrl-RS" sz="1800" dirty="0" smtClean="0">
              <a:solidFill>
                <a:schemeClr val="tx1"/>
              </a:solidFill>
            </a:rPr>
            <a:t> чува агроекосистем,</a:t>
          </a:r>
          <a:endParaRPr lang="bs-Latn-BA" sz="1800" dirty="0">
            <a:solidFill>
              <a:schemeClr val="tx1"/>
            </a:solidFill>
          </a:endParaRPr>
        </a:p>
      </dgm:t>
    </dgm:pt>
    <dgm:pt modelId="{B8543933-3FD7-4B72-BC7E-FDF95A465610}" type="parTrans" cxnId="{0DB031EB-6B1B-4B01-B035-BE5D3E7C9D5B}">
      <dgm:prSet/>
      <dgm:spPr/>
      <dgm:t>
        <a:bodyPr/>
        <a:lstStyle/>
        <a:p>
          <a:endParaRPr lang="bs-Latn-BA"/>
        </a:p>
      </dgm:t>
    </dgm:pt>
    <dgm:pt modelId="{B60197F7-C1EF-4BDD-8492-8BCCC1D8565B}" type="sibTrans" cxnId="{0DB031EB-6B1B-4B01-B035-BE5D3E7C9D5B}">
      <dgm:prSet/>
      <dgm:spPr/>
      <dgm:t>
        <a:bodyPr/>
        <a:lstStyle/>
        <a:p>
          <a:endParaRPr lang="bs-Latn-BA"/>
        </a:p>
      </dgm:t>
    </dgm:pt>
    <dgm:pt modelId="{808E9014-062C-457C-8400-962CEFBFB612}">
      <dgm:prSet custT="1"/>
      <dgm:spPr/>
      <dgm:t>
        <a:bodyPr/>
        <a:lstStyle/>
        <a:p>
          <a:pPr algn="l" rtl="0"/>
          <a:r>
            <a:rPr lang="vi-VN" sz="1800" dirty="0" smtClean="0">
              <a:solidFill>
                <a:schemeClr val="tx1"/>
              </a:solidFill>
            </a:rPr>
            <a:t>•</a:t>
          </a:r>
          <a:r>
            <a:rPr lang="sr-Cyrl-RS" sz="1800" dirty="0" smtClean="0">
              <a:solidFill>
                <a:schemeClr val="tx1"/>
              </a:solidFill>
            </a:rPr>
            <a:t> одржава и увећава плодност земљишта,</a:t>
          </a:r>
          <a:endParaRPr lang="bs-Latn-BA" sz="1800" dirty="0">
            <a:solidFill>
              <a:schemeClr val="tx1"/>
            </a:solidFill>
          </a:endParaRPr>
        </a:p>
      </dgm:t>
    </dgm:pt>
    <dgm:pt modelId="{880356A1-8BFF-45C3-BE87-8FC4ADAA8F83}" type="parTrans" cxnId="{010477D4-020B-4558-97C8-795CB0B5368A}">
      <dgm:prSet/>
      <dgm:spPr/>
      <dgm:t>
        <a:bodyPr/>
        <a:lstStyle/>
        <a:p>
          <a:endParaRPr lang="bs-Latn-BA"/>
        </a:p>
      </dgm:t>
    </dgm:pt>
    <dgm:pt modelId="{570EF212-2937-45C5-8774-A3D73BA2B898}" type="sibTrans" cxnId="{010477D4-020B-4558-97C8-795CB0B5368A}">
      <dgm:prSet/>
      <dgm:spPr/>
      <dgm:t>
        <a:bodyPr/>
        <a:lstStyle/>
        <a:p>
          <a:endParaRPr lang="bs-Latn-BA"/>
        </a:p>
      </dgm:t>
    </dgm:pt>
    <dgm:pt modelId="{0F42A222-6F59-4FA3-88F1-D65B61A7E588}">
      <dgm:prSet custT="1"/>
      <dgm:spPr/>
      <dgm:t>
        <a:bodyPr/>
        <a:lstStyle/>
        <a:p>
          <a:pPr algn="l" rtl="0"/>
          <a:r>
            <a:rPr lang="vi-VN" sz="1800" dirty="0" smtClean="0">
              <a:solidFill>
                <a:schemeClr val="tx1"/>
              </a:solidFill>
            </a:rPr>
            <a:t>•</a:t>
          </a:r>
          <a:r>
            <a:rPr lang="sr-Cyrl-RS" sz="1800" dirty="0" smtClean="0">
              <a:solidFill>
                <a:schemeClr val="tx1"/>
              </a:solidFill>
            </a:rPr>
            <a:t> чува аутохтоне сорте,</a:t>
          </a:r>
          <a:endParaRPr lang="bs-Latn-BA" sz="1800" dirty="0">
            <a:solidFill>
              <a:schemeClr val="tx1"/>
            </a:solidFill>
          </a:endParaRPr>
        </a:p>
      </dgm:t>
    </dgm:pt>
    <dgm:pt modelId="{55CBC691-6BA2-41FC-94C6-54DAE39F383D}" type="parTrans" cxnId="{46179416-6B12-49BF-93C9-5FEBC952B724}">
      <dgm:prSet/>
      <dgm:spPr/>
      <dgm:t>
        <a:bodyPr/>
        <a:lstStyle/>
        <a:p>
          <a:endParaRPr lang="bs-Latn-BA"/>
        </a:p>
      </dgm:t>
    </dgm:pt>
    <dgm:pt modelId="{D2E5A96C-B519-44FF-B60F-8DB394E62A8B}" type="sibTrans" cxnId="{46179416-6B12-49BF-93C9-5FEBC952B724}">
      <dgm:prSet/>
      <dgm:spPr/>
      <dgm:t>
        <a:bodyPr/>
        <a:lstStyle/>
        <a:p>
          <a:endParaRPr lang="bs-Latn-BA"/>
        </a:p>
      </dgm:t>
    </dgm:pt>
    <dgm:pt modelId="{4F662BD6-D6DA-4187-BA76-1728BD835095}">
      <dgm:prSet custT="1"/>
      <dgm:spPr/>
      <dgm:t>
        <a:bodyPr/>
        <a:lstStyle/>
        <a:p>
          <a:pPr algn="l" rtl="0"/>
          <a:r>
            <a:rPr lang="vi-VN" sz="1800" dirty="0" smtClean="0">
              <a:solidFill>
                <a:schemeClr val="tx1"/>
              </a:solidFill>
            </a:rPr>
            <a:t>•</a:t>
          </a:r>
          <a:r>
            <a:rPr lang="sr-Cyrl-RS" sz="1800" dirty="0" smtClean="0">
              <a:solidFill>
                <a:schemeClr val="tx1"/>
              </a:solidFill>
            </a:rPr>
            <a:t> има заокружен процес биљне и сточарске производње.</a:t>
          </a:r>
          <a:endParaRPr lang="bs-Latn-BA" sz="1800" dirty="0">
            <a:solidFill>
              <a:schemeClr val="tx1"/>
            </a:solidFill>
          </a:endParaRPr>
        </a:p>
      </dgm:t>
    </dgm:pt>
    <dgm:pt modelId="{1FD37152-2D81-406F-AA4D-3DE119593713}" type="parTrans" cxnId="{0A6A4D82-2973-408E-A436-35545A3FBB5D}">
      <dgm:prSet/>
      <dgm:spPr/>
      <dgm:t>
        <a:bodyPr/>
        <a:lstStyle/>
        <a:p>
          <a:endParaRPr lang="bs-Latn-BA"/>
        </a:p>
      </dgm:t>
    </dgm:pt>
    <dgm:pt modelId="{1F62CDBD-EA28-4B49-8F72-5178603ED6F0}" type="sibTrans" cxnId="{0A6A4D82-2973-408E-A436-35545A3FBB5D}">
      <dgm:prSet/>
      <dgm:spPr/>
      <dgm:t>
        <a:bodyPr/>
        <a:lstStyle/>
        <a:p>
          <a:endParaRPr lang="bs-Latn-BA"/>
        </a:p>
      </dgm:t>
    </dgm:pt>
    <dgm:pt modelId="{69AA616B-0DBF-457E-A5E8-55F450CF3304}" type="pres">
      <dgm:prSet presAssocID="{C5DCE19F-0C38-43C6-8A87-8F1AE80E3E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8B3BA-7B30-4F05-A117-BF22BEDD66DF}" type="pres">
      <dgm:prSet presAssocID="{4F662BD6-D6DA-4187-BA76-1728BD835095}" presName="boxAndChildren" presStyleCnt="0"/>
      <dgm:spPr/>
    </dgm:pt>
    <dgm:pt modelId="{AFB37B1B-C7EF-4C4A-B159-455C02CFF094}" type="pres">
      <dgm:prSet presAssocID="{4F662BD6-D6DA-4187-BA76-1728BD835095}" presName="parentTextBox" presStyleLbl="node1" presStyleIdx="0" presStyleCnt="7"/>
      <dgm:spPr/>
      <dgm:t>
        <a:bodyPr/>
        <a:lstStyle/>
        <a:p>
          <a:endParaRPr lang="en-US"/>
        </a:p>
      </dgm:t>
    </dgm:pt>
    <dgm:pt modelId="{2D0BA725-9A01-4239-BF47-EF4DBDB05CBE}" type="pres">
      <dgm:prSet presAssocID="{D2E5A96C-B519-44FF-B60F-8DB394E62A8B}" presName="sp" presStyleCnt="0"/>
      <dgm:spPr/>
    </dgm:pt>
    <dgm:pt modelId="{87E8A687-FFF5-48AD-B7ED-004B40F3165B}" type="pres">
      <dgm:prSet presAssocID="{0F42A222-6F59-4FA3-88F1-D65B61A7E588}" presName="arrowAndChildren" presStyleCnt="0"/>
      <dgm:spPr/>
    </dgm:pt>
    <dgm:pt modelId="{A377A57D-5328-4DF2-8EFF-F99535C37896}" type="pres">
      <dgm:prSet presAssocID="{0F42A222-6F59-4FA3-88F1-D65B61A7E588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9E1EB50B-2B9A-4926-92FB-CC0DD461C9D3}" type="pres">
      <dgm:prSet presAssocID="{570EF212-2937-45C5-8774-A3D73BA2B898}" presName="sp" presStyleCnt="0"/>
      <dgm:spPr/>
    </dgm:pt>
    <dgm:pt modelId="{3E60B3FD-B98D-42EF-9811-0F70E553F055}" type="pres">
      <dgm:prSet presAssocID="{808E9014-062C-457C-8400-962CEFBFB612}" presName="arrowAndChildren" presStyleCnt="0"/>
      <dgm:spPr/>
    </dgm:pt>
    <dgm:pt modelId="{6D236DE9-5409-4EC8-BB9E-B846DC73ADD1}" type="pres">
      <dgm:prSet presAssocID="{808E9014-062C-457C-8400-962CEFBFB612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1C18C1E-24FB-41DA-A91D-2019A5FFAC62}" type="pres">
      <dgm:prSet presAssocID="{B60197F7-C1EF-4BDD-8492-8BCCC1D8565B}" presName="sp" presStyleCnt="0"/>
      <dgm:spPr/>
    </dgm:pt>
    <dgm:pt modelId="{43A5647C-B144-49B3-98F5-8AE671FDDE8B}" type="pres">
      <dgm:prSet presAssocID="{368778BB-15AA-4894-8867-9CB1B0EE871D}" presName="arrowAndChildren" presStyleCnt="0"/>
      <dgm:spPr/>
    </dgm:pt>
    <dgm:pt modelId="{0608B514-5AB6-4B93-9884-A36087E65BE1}" type="pres">
      <dgm:prSet presAssocID="{368778BB-15AA-4894-8867-9CB1B0EE871D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696ECA68-C31D-4EAF-AD5E-C925CEED68EA}" type="pres">
      <dgm:prSet presAssocID="{9AB32C80-1D39-4F9C-BADD-20B384D7E1C2}" presName="sp" presStyleCnt="0"/>
      <dgm:spPr/>
    </dgm:pt>
    <dgm:pt modelId="{FD2E4F2B-A146-4F83-BC5D-02B7148E6C05}" type="pres">
      <dgm:prSet presAssocID="{F05231EC-98F1-412C-8C90-2785F85BF1F4}" presName="arrowAndChildren" presStyleCnt="0"/>
      <dgm:spPr/>
    </dgm:pt>
    <dgm:pt modelId="{00372B71-FF38-4D7C-BCE5-B2D537797D57}" type="pres">
      <dgm:prSet presAssocID="{F05231EC-98F1-412C-8C90-2785F85BF1F4}" presName="parentTextArrow" presStyleLbl="node1" presStyleIdx="4" presStyleCnt="7" custLinFactNeighborX="5882" custLinFactNeighborY="-307"/>
      <dgm:spPr/>
      <dgm:t>
        <a:bodyPr/>
        <a:lstStyle/>
        <a:p>
          <a:endParaRPr lang="en-US"/>
        </a:p>
      </dgm:t>
    </dgm:pt>
    <dgm:pt modelId="{88D1BCC4-8B1E-4369-A9E8-531A85545054}" type="pres">
      <dgm:prSet presAssocID="{687F0C71-C218-4F3D-9324-B9F939CA6C9F}" presName="sp" presStyleCnt="0"/>
      <dgm:spPr/>
    </dgm:pt>
    <dgm:pt modelId="{DEC51FE4-C874-45F0-B2FF-452076C42BAC}" type="pres">
      <dgm:prSet presAssocID="{0AB037DA-E8C5-4A92-A9E6-44E38B15F764}" presName="arrowAndChildren" presStyleCnt="0"/>
      <dgm:spPr/>
    </dgm:pt>
    <dgm:pt modelId="{B454EABA-02C6-409F-89A9-D16E588648FC}" type="pres">
      <dgm:prSet presAssocID="{0AB037DA-E8C5-4A92-A9E6-44E38B15F764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46AE9267-0722-422E-996E-BA0333E2F176}" type="pres">
      <dgm:prSet presAssocID="{B4D64CA6-D68F-4A05-9A7D-75F1F3764936}" presName="sp" presStyleCnt="0"/>
      <dgm:spPr/>
    </dgm:pt>
    <dgm:pt modelId="{D863DD55-4612-4DBD-851A-310FE9E87420}" type="pres">
      <dgm:prSet presAssocID="{BCBA4213-910D-49F1-B916-E147520FF4C2}" presName="arrowAndChildren" presStyleCnt="0"/>
      <dgm:spPr/>
    </dgm:pt>
    <dgm:pt modelId="{3F864BAE-010A-46A8-9B81-39A863FA5D5E}" type="pres">
      <dgm:prSet presAssocID="{BCBA4213-910D-49F1-B916-E147520FF4C2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EBFF811E-7E5D-46CF-9F84-812957C7BB8F}" type="presOf" srcId="{C5DCE19F-0C38-43C6-8A87-8F1AE80E3E97}" destId="{69AA616B-0DBF-457E-A5E8-55F450CF3304}" srcOrd="0" destOrd="0" presId="urn:microsoft.com/office/officeart/2005/8/layout/process4"/>
    <dgm:cxn modelId="{010477D4-020B-4558-97C8-795CB0B5368A}" srcId="{C5DCE19F-0C38-43C6-8A87-8F1AE80E3E97}" destId="{808E9014-062C-457C-8400-962CEFBFB612}" srcOrd="4" destOrd="0" parTransId="{880356A1-8BFF-45C3-BE87-8FC4ADAA8F83}" sibTransId="{570EF212-2937-45C5-8774-A3D73BA2B898}"/>
    <dgm:cxn modelId="{0DB031EB-6B1B-4B01-B035-BE5D3E7C9D5B}" srcId="{C5DCE19F-0C38-43C6-8A87-8F1AE80E3E97}" destId="{368778BB-15AA-4894-8867-9CB1B0EE871D}" srcOrd="3" destOrd="0" parTransId="{B8543933-3FD7-4B72-BC7E-FDF95A465610}" sibTransId="{B60197F7-C1EF-4BDD-8492-8BCCC1D8565B}"/>
    <dgm:cxn modelId="{94273971-7086-4662-A921-E9144BAB057C}" type="presOf" srcId="{0AB037DA-E8C5-4A92-A9E6-44E38B15F764}" destId="{B454EABA-02C6-409F-89A9-D16E588648FC}" srcOrd="0" destOrd="0" presId="urn:microsoft.com/office/officeart/2005/8/layout/process4"/>
    <dgm:cxn modelId="{B370C770-F318-431A-9C7D-81A006D2C438}" type="presOf" srcId="{0F42A222-6F59-4FA3-88F1-D65B61A7E588}" destId="{A377A57D-5328-4DF2-8EFF-F99535C37896}" srcOrd="0" destOrd="0" presId="urn:microsoft.com/office/officeart/2005/8/layout/process4"/>
    <dgm:cxn modelId="{4B170ABE-1A98-46C8-9AA0-195EF626D591}" type="presOf" srcId="{808E9014-062C-457C-8400-962CEFBFB612}" destId="{6D236DE9-5409-4EC8-BB9E-B846DC73ADD1}" srcOrd="0" destOrd="0" presId="urn:microsoft.com/office/officeart/2005/8/layout/process4"/>
    <dgm:cxn modelId="{46179416-6B12-49BF-93C9-5FEBC952B724}" srcId="{C5DCE19F-0C38-43C6-8A87-8F1AE80E3E97}" destId="{0F42A222-6F59-4FA3-88F1-D65B61A7E588}" srcOrd="5" destOrd="0" parTransId="{55CBC691-6BA2-41FC-94C6-54DAE39F383D}" sibTransId="{D2E5A96C-B519-44FF-B60F-8DB394E62A8B}"/>
    <dgm:cxn modelId="{0FABC17E-D248-4AC0-9107-15A2CA94C573}" type="presOf" srcId="{F05231EC-98F1-412C-8C90-2785F85BF1F4}" destId="{00372B71-FF38-4D7C-BCE5-B2D537797D57}" srcOrd="0" destOrd="0" presId="urn:microsoft.com/office/officeart/2005/8/layout/process4"/>
    <dgm:cxn modelId="{A2DB116F-C005-46DE-A7D2-0A544668AF82}" srcId="{C5DCE19F-0C38-43C6-8A87-8F1AE80E3E97}" destId="{0AB037DA-E8C5-4A92-A9E6-44E38B15F764}" srcOrd="1" destOrd="0" parTransId="{8684F22B-5161-4EF1-9360-3E16CD2C0AEC}" sibTransId="{687F0C71-C218-4F3D-9324-B9F939CA6C9F}"/>
    <dgm:cxn modelId="{9DC3604F-E7FF-4152-A61B-0F0BFD6A66ED}" type="presOf" srcId="{4F662BD6-D6DA-4187-BA76-1728BD835095}" destId="{AFB37B1B-C7EF-4C4A-B159-455C02CFF094}" srcOrd="0" destOrd="0" presId="urn:microsoft.com/office/officeart/2005/8/layout/process4"/>
    <dgm:cxn modelId="{D52D7376-23C8-4F44-AEDD-366D0CDF55D7}" type="presOf" srcId="{BCBA4213-910D-49F1-B916-E147520FF4C2}" destId="{3F864BAE-010A-46A8-9B81-39A863FA5D5E}" srcOrd="0" destOrd="0" presId="urn:microsoft.com/office/officeart/2005/8/layout/process4"/>
    <dgm:cxn modelId="{C36C4FE5-4A8C-4B9B-A3FE-CDBD2C00BF76}" type="presOf" srcId="{368778BB-15AA-4894-8867-9CB1B0EE871D}" destId="{0608B514-5AB6-4B93-9884-A36087E65BE1}" srcOrd="0" destOrd="0" presId="urn:microsoft.com/office/officeart/2005/8/layout/process4"/>
    <dgm:cxn modelId="{0A6A4D82-2973-408E-A436-35545A3FBB5D}" srcId="{C5DCE19F-0C38-43C6-8A87-8F1AE80E3E97}" destId="{4F662BD6-D6DA-4187-BA76-1728BD835095}" srcOrd="6" destOrd="0" parTransId="{1FD37152-2D81-406F-AA4D-3DE119593713}" sibTransId="{1F62CDBD-EA28-4B49-8F72-5178603ED6F0}"/>
    <dgm:cxn modelId="{F2063C89-D9FE-4704-8AB2-7E63EEBE62C8}" srcId="{C5DCE19F-0C38-43C6-8A87-8F1AE80E3E97}" destId="{F05231EC-98F1-412C-8C90-2785F85BF1F4}" srcOrd="2" destOrd="0" parTransId="{A48E0D38-0F7C-44BD-9DE1-774AAC9ECD61}" sibTransId="{9AB32C80-1D39-4F9C-BADD-20B384D7E1C2}"/>
    <dgm:cxn modelId="{6AFB9E09-F7DF-421B-B9D9-0299E8C8ADC0}" srcId="{C5DCE19F-0C38-43C6-8A87-8F1AE80E3E97}" destId="{BCBA4213-910D-49F1-B916-E147520FF4C2}" srcOrd="0" destOrd="0" parTransId="{47F95303-ABCC-4BA0-9D6A-1EA842B233D0}" sibTransId="{B4D64CA6-D68F-4A05-9A7D-75F1F3764936}"/>
    <dgm:cxn modelId="{9586078A-38BE-4819-BF7B-AF6308CBCB20}" type="presParOf" srcId="{69AA616B-0DBF-457E-A5E8-55F450CF3304}" destId="{5268B3BA-7B30-4F05-A117-BF22BEDD66DF}" srcOrd="0" destOrd="0" presId="urn:microsoft.com/office/officeart/2005/8/layout/process4"/>
    <dgm:cxn modelId="{518AD3C0-52DB-49A6-B27E-C1E1A88DB660}" type="presParOf" srcId="{5268B3BA-7B30-4F05-A117-BF22BEDD66DF}" destId="{AFB37B1B-C7EF-4C4A-B159-455C02CFF094}" srcOrd="0" destOrd="0" presId="urn:microsoft.com/office/officeart/2005/8/layout/process4"/>
    <dgm:cxn modelId="{C0CD25F0-A53B-450F-A78E-91327BC19B26}" type="presParOf" srcId="{69AA616B-0DBF-457E-A5E8-55F450CF3304}" destId="{2D0BA725-9A01-4239-BF47-EF4DBDB05CBE}" srcOrd="1" destOrd="0" presId="urn:microsoft.com/office/officeart/2005/8/layout/process4"/>
    <dgm:cxn modelId="{E3D43E6A-988F-4057-A81A-08502E642BF7}" type="presParOf" srcId="{69AA616B-0DBF-457E-A5E8-55F450CF3304}" destId="{87E8A687-FFF5-48AD-B7ED-004B40F3165B}" srcOrd="2" destOrd="0" presId="urn:microsoft.com/office/officeart/2005/8/layout/process4"/>
    <dgm:cxn modelId="{D0339B52-D27A-4994-B3B4-F8B5921BAC49}" type="presParOf" srcId="{87E8A687-FFF5-48AD-B7ED-004B40F3165B}" destId="{A377A57D-5328-4DF2-8EFF-F99535C37896}" srcOrd="0" destOrd="0" presId="urn:microsoft.com/office/officeart/2005/8/layout/process4"/>
    <dgm:cxn modelId="{20F883EA-DF7B-4FF9-9BF1-64061671D205}" type="presParOf" srcId="{69AA616B-0DBF-457E-A5E8-55F450CF3304}" destId="{9E1EB50B-2B9A-4926-92FB-CC0DD461C9D3}" srcOrd="3" destOrd="0" presId="urn:microsoft.com/office/officeart/2005/8/layout/process4"/>
    <dgm:cxn modelId="{51EC24E3-085F-4F74-956A-4D3C5E0001DB}" type="presParOf" srcId="{69AA616B-0DBF-457E-A5E8-55F450CF3304}" destId="{3E60B3FD-B98D-42EF-9811-0F70E553F055}" srcOrd="4" destOrd="0" presId="urn:microsoft.com/office/officeart/2005/8/layout/process4"/>
    <dgm:cxn modelId="{2B0B31CB-A835-4512-B86F-7D70C41DED89}" type="presParOf" srcId="{3E60B3FD-B98D-42EF-9811-0F70E553F055}" destId="{6D236DE9-5409-4EC8-BB9E-B846DC73ADD1}" srcOrd="0" destOrd="0" presId="urn:microsoft.com/office/officeart/2005/8/layout/process4"/>
    <dgm:cxn modelId="{DF9FEA76-02FE-4A55-B5BD-6545BDDF2AB1}" type="presParOf" srcId="{69AA616B-0DBF-457E-A5E8-55F450CF3304}" destId="{E1C18C1E-24FB-41DA-A91D-2019A5FFAC62}" srcOrd="5" destOrd="0" presId="urn:microsoft.com/office/officeart/2005/8/layout/process4"/>
    <dgm:cxn modelId="{A569CD04-CFE4-463B-A098-FADDF0BEA88B}" type="presParOf" srcId="{69AA616B-0DBF-457E-A5E8-55F450CF3304}" destId="{43A5647C-B144-49B3-98F5-8AE671FDDE8B}" srcOrd="6" destOrd="0" presId="urn:microsoft.com/office/officeart/2005/8/layout/process4"/>
    <dgm:cxn modelId="{86A58331-3DAD-431D-85E4-5BD93F0DA246}" type="presParOf" srcId="{43A5647C-B144-49B3-98F5-8AE671FDDE8B}" destId="{0608B514-5AB6-4B93-9884-A36087E65BE1}" srcOrd="0" destOrd="0" presId="urn:microsoft.com/office/officeart/2005/8/layout/process4"/>
    <dgm:cxn modelId="{E1B68BDE-EEEE-4343-9787-F435323A7C75}" type="presParOf" srcId="{69AA616B-0DBF-457E-A5E8-55F450CF3304}" destId="{696ECA68-C31D-4EAF-AD5E-C925CEED68EA}" srcOrd="7" destOrd="0" presId="urn:microsoft.com/office/officeart/2005/8/layout/process4"/>
    <dgm:cxn modelId="{767579DB-B478-4702-903E-8A45618F4B7D}" type="presParOf" srcId="{69AA616B-0DBF-457E-A5E8-55F450CF3304}" destId="{FD2E4F2B-A146-4F83-BC5D-02B7148E6C05}" srcOrd="8" destOrd="0" presId="urn:microsoft.com/office/officeart/2005/8/layout/process4"/>
    <dgm:cxn modelId="{4EF7F960-0FA9-480C-9D56-8B7880ABD7D2}" type="presParOf" srcId="{FD2E4F2B-A146-4F83-BC5D-02B7148E6C05}" destId="{00372B71-FF38-4D7C-BCE5-B2D537797D57}" srcOrd="0" destOrd="0" presId="urn:microsoft.com/office/officeart/2005/8/layout/process4"/>
    <dgm:cxn modelId="{48122C91-FEA2-4C41-8362-4901631D907A}" type="presParOf" srcId="{69AA616B-0DBF-457E-A5E8-55F450CF3304}" destId="{88D1BCC4-8B1E-4369-A9E8-531A85545054}" srcOrd="9" destOrd="0" presId="urn:microsoft.com/office/officeart/2005/8/layout/process4"/>
    <dgm:cxn modelId="{B184482B-DE9D-44CA-8ED1-B2934BAB030D}" type="presParOf" srcId="{69AA616B-0DBF-457E-A5E8-55F450CF3304}" destId="{DEC51FE4-C874-45F0-B2FF-452076C42BAC}" srcOrd="10" destOrd="0" presId="urn:microsoft.com/office/officeart/2005/8/layout/process4"/>
    <dgm:cxn modelId="{8F640260-2DDD-47C6-A12A-63BA760D2A4C}" type="presParOf" srcId="{DEC51FE4-C874-45F0-B2FF-452076C42BAC}" destId="{B454EABA-02C6-409F-89A9-D16E588648FC}" srcOrd="0" destOrd="0" presId="urn:microsoft.com/office/officeart/2005/8/layout/process4"/>
    <dgm:cxn modelId="{C1CF92FC-55CC-4686-B1B1-9AB74A218668}" type="presParOf" srcId="{69AA616B-0DBF-457E-A5E8-55F450CF3304}" destId="{46AE9267-0722-422E-996E-BA0333E2F176}" srcOrd="11" destOrd="0" presId="urn:microsoft.com/office/officeart/2005/8/layout/process4"/>
    <dgm:cxn modelId="{7EEF461F-970F-41F0-8E03-CBA073761202}" type="presParOf" srcId="{69AA616B-0DBF-457E-A5E8-55F450CF3304}" destId="{D863DD55-4612-4DBD-851A-310FE9E87420}" srcOrd="12" destOrd="0" presId="urn:microsoft.com/office/officeart/2005/8/layout/process4"/>
    <dgm:cxn modelId="{94AEDA36-28DB-4D41-886C-89432047A452}" type="presParOf" srcId="{D863DD55-4612-4DBD-851A-310FE9E87420}" destId="{3F864BAE-010A-46A8-9B81-39A863FA5D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E77DFF-083E-495E-ACE6-6D17AA76C0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0BAE3551-2706-4C99-A647-34EB75A5A304}">
      <dgm:prSet custT="1"/>
      <dgm:spPr/>
      <dgm:t>
        <a:bodyPr/>
        <a:lstStyle/>
        <a:p>
          <a:pPr rtl="0"/>
          <a:r>
            <a:rPr lang="sr-Cyrl-RS" sz="2000" dirty="0" smtClean="0">
              <a:solidFill>
                <a:srgbClr val="002060"/>
              </a:solidFill>
            </a:rPr>
            <a:t>Поштовањем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правила која налаже органска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производња, омогућава се очување биолошке разноликости, 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плодност земљишта, здравље биљака и животиња, а самим тим и здравље човјека као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крајњег потрошача квалитетне и здравствено безбједне хране која је произведена на овај начин.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endParaRPr lang="bs-Latn-BA" sz="2000" dirty="0">
            <a:solidFill>
              <a:srgbClr val="002060"/>
            </a:solidFill>
          </a:endParaRPr>
        </a:p>
      </dgm:t>
    </dgm:pt>
    <dgm:pt modelId="{319B65D7-F2EC-4C8C-A98D-209972FF2407}" type="parTrans" cxnId="{AA300611-4B9E-4710-A548-803BD093AB9D}">
      <dgm:prSet/>
      <dgm:spPr/>
      <dgm:t>
        <a:bodyPr/>
        <a:lstStyle/>
        <a:p>
          <a:endParaRPr lang="bs-Latn-BA"/>
        </a:p>
      </dgm:t>
    </dgm:pt>
    <dgm:pt modelId="{3FD00229-207C-404A-84B4-A107A558BDBE}" type="sibTrans" cxnId="{AA300611-4B9E-4710-A548-803BD093AB9D}">
      <dgm:prSet/>
      <dgm:spPr/>
      <dgm:t>
        <a:bodyPr/>
        <a:lstStyle/>
        <a:p>
          <a:endParaRPr lang="bs-Latn-BA"/>
        </a:p>
      </dgm:t>
    </dgm:pt>
    <dgm:pt modelId="{6C43150A-4F5D-4725-85D6-1A0D06B0273B}">
      <dgm:prSet custT="1"/>
      <dgm:spPr/>
      <dgm:t>
        <a:bodyPr/>
        <a:lstStyle/>
        <a:p>
          <a:pPr rtl="0"/>
          <a:r>
            <a:rPr lang="sr-Cyrl-RS" sz="2000" dirty="0" smtClean="0">
              <a:solidFill>
                <a:srgbClr val="002060"/>
              </a:solidFill>
            </a:rPr>
            <a:t>Органска производња данас представља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важан дио пољопривредне производње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гдје поред очувања дивљих и домаћих аутохтоних сорти и раса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долази до очувања и</a:t>
          </a:r>
          <a:r>
            <a:rPr lang="bs-Latn-BA" sz="2000" dirty="0" smtClean="0">
              <a:solidFill>
                <a:srgbClr val="002060"/>
              </a:solidFill>
            </a:rPr>
            <a:t> </a:t>
          </a:r>
          <a:r>
            <a:rPr lang="sr-Cyrl-RS" sz="2000" dirty="0" smtClean="0">
              <a:solidFill>
                <a:srgbClr val="002060"/>
              </a:solidFill>
            </a:rPr>
            <a:t>опоравка нарушених екосистема, али и до очувања и побољшања здравља људи.</a:t>
          </a:r>
          <a:endParaRPr lang="bs-Latn-BA" sz="2000" dirty="0">
            <a:solidFill>
              <a:srgbClr val="002060"/>
            </a:solidFill>
          </a:endParaRPr>
        </a:p>
      </dgm:t>
    </dgm:pt>
    <dgm:pt modelId="{5090937F-25BA-404B-9393-1983C26F4EBF}" type="parTrans" cxnId="{A1385D8F-D312-4F94-B28E-953CA48E42B5}">
      <dgm:prSet/>
      <dgm:spPr/>
      <dgm:t>
        <a:bodyPr/>
        <a:lstStyle/>
        <a:p>
          <a:endParaRPr lang="bs-Latn-BA"/>
        </a:p>
      </dgm:t>
    </dgm:pt>
    <dgm:pt modelId="{8A4B7D8B-C66F-4379-8A95-C7B7AC1CDFAC}" type="sibTrans" cxnId="{A1385D8F-D312-4F94-B28E-953CA48E42B5}">
      <dgm:prSet/>
      <dgm:spPr/>
      <dgm:t>
        <a:bodyPr/>
        <a:lstStyle/>
        <a:p>
          <a:endParaRPr lang="bs-Latn-BA"/>
        </a:p>
      </dgm:t>
    </dgm:pt>
    <dgm:pt modelId="{3295AE3B-6B7D-4DEF-A794-4278376FF42B}" type="pres">
      <dgm:prSet presAssocID="{E4E77DFF-083E-495E-ACE6-6D17AA76C00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DE1BD-F5B6-43D3-A5BF-459993FDA468}" type="pres">
      <dgm:prSet presAssocID="{E4E77DFF-083E-495E-ACE6-6D17AA76C00A}" presName="arrow" presStyleLbl="bgShp" presStyleIdx="0" presStyleCnt="1"/>
      <dgm:spPr/>
    </dgm:pt>
    <dgm:pt modelId="{33217CB8-29A9-401B-8341-4EAE835F9CA3}" type="pres">
      <dgm:prSet presAssocID="{E4E77DFF-083E-495E-ACE6-6D17AA76C00A}" presName="linearProcess" presStyleCnt="0"/>
      <dgm:spPr/>
    </dgm:pt>
    <dgm:pt modelId="{B2E4281C-32A8-47F4-B7AA-CE67D493655D}" type="pres">
      <dgm:prSet presAssocID="{0BAE3551-2706-4C99-A647-34EB75A5A304}" presName="textNode" presStyleLbl="node1" presStyleIdx="0" presStyleCnt="2" custScaleX="106653" custScaleY="24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580EA-4E16-4C02-A73E-0508E278425A}" type="pres">
      <dgm:prSet presAssocID="{3FD00229-207C-404A-84B4-A107A558BDBE}" presName="sibTrans" presStyleCnt="0"/>
      <dgm:spPr/>
    </dgm:pt>
    <dgm:pt modelId="{4B98624E-7312-4515-A171-924A77AAB17D}" type="pres">
      <dgm:prSet presAssocID="{6C43150A-4F5D-4725-85D6-1A0D06B0273B}" presName="textNode" presStyleLbl="node1" presStyleIdx="1" presStyleCnt="2" custScaleX="99100" custScaleY="206522" custLinFactNeighborX="4440" custLinFactNeighborY="7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28B1F-2661-4372-8EEF-8426CCF62B66}" type="presOf" srcId="{E4E77DFF-083E-495E-ACE6-6D17AA76C00A}" destId="{3295AE3B-6B7D-4DEF-A794-4278376FF42B}" srcOrd="0" destOrd="0" presId="urn:microsoft.com/office/officeart/2005/8/layout/hProcess9"/>
    <dgm:cxn modelId="{A1385D8F-D312-4F94-B28E-953CA48E42B5}" srcId="{E4E77DFF-083E-495E-ACE6-6D17AA76C00A}" destId="{6C43150A-4F5D-4725-85D6-1A0D06B0273B}" srcOrd="1" destOrd="0" parTransId="{5090937F-25BA-404B-9393-1983C26F4EBF}" sibTransId="{8A4B7D8B-C66F-4379-8A95-C7B7AC1CDFAC}"/>
    <dgm:cxn modelId="{6185CC8D-E401-4BED-9532-EC29184E62D4}" type="presOf" srcId="{0BAE3551-2706-4C99-A647-34EB75A5A304}" destId="{B2E4281C-32A8-47F4-B7AA-CE67D493655D}" srcOrd="0" destOrd="0" presId="urn:microsoft.com/office/officeart/2005/8/layout/hProcess9"/>
    <dgm:cxn modelId="{F87E0EA4-B5B3-44D3-8712-6689371A8CA0}" type="presOf" srcId="{6C43150A-4F5D-4725-85D6-1A0D06B0273B}" destId="{4B98624E-7312-4515-A171-924A77AAB17D}" srcOrd="0" destOrd="0" presId="urn:microsoft.com/office/officeart/2005/8/layout/hProcess9"/>
    <dgm:cxn modelId="{AA300611-4B9E-4710-A548-803BD093AB9D}" srcId="{E4E77DFF-083E-495E-ACE6-6D17AA76C00A}" destId="{0BAE3551-2706-4C99-A647-34EB75A5A304}" srcOrd="0" destOrd="0" parTransId="{319B65D7-F2EC-4C8C-A98D-209972FF2407}" sibTransId="{3FD00229-207C-404A-84B4-A107A558BDBE}"/>
    <dgm:cxn modelId="{B1B69D58-5542-4301-890F-83BC3B4B8CE7}" type="presParOf" srcId="{3295AE3B-6B7D-4DEF-A794-4278376FF42B}" destId="{FDBDE1BD-F5B6-43D3-A5BF-459993FDA468}" srcOrd="0" destOrd="0" presId="urn:microsoft.com/office/officeart/2005/8/layout/hProcess9"/>
    <dgm:cxn modelId="{01EB80C0-AF0A-4590-A3D9-A2A412D616B7}" type="presParOf" srcId="{3295AE3B-6B7D-4DEF-A794-4278376FF42B}" destId="{33217CB8-29A9-401B-8341-4EAE835F9CA3}" srcOrd="1" destOrd="0" presId="urn:microsoft.com/office/officeart/2005/8/layout/hProcess9"/>
    <dgm:cxn modelId="{2643023D-E91E-4684-B540-472FAC979573}" type="presParOf" srcId="{33217CB8-29A9-401B-8341-4EAE835F9CA3}" destId="{B2E4281C-32A8-47F4-B7AA-CE67D493655D}" srcOrd="0" destOrd="0" presId="urn:microsoft.com/office/officeart/2005/8/layout/hProcess9"/>
    <dgm:cxn modelId="{8CA3362C-1F8B-445C-8F25-AFC82D897604}" type="presParOf" srcId="{33217CB8-29A9-401B-8341-4EAE835F9CA3}" destId="{967580EA-4E16-4C02-A73E-0508E278425A}" srcOrd="1" destOrd="0" presId="urn:microsoft.com/office/officeart/2005/8/layout/hProcess9"/>
    <dgm:cxn modelId="{3E077938-79B8-404C-9384-5D81B648E06F}" type="presParOf" srcId="{33217CB8-29A9-401B-8341-4EAE835F9CA3}" destId="{4B98624E-7312-4515-A171-924A77AAB17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18671-11F6-4EC4-9FB6-EFF15756A0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F7214A2D-3919-44AA-94A3-975C6F0E93BF}">
      <dgm:prSet custT="1"/>
      <dgm:spPr/>
      <dgm:t>
        <a:bodyPr/>
        <a:lstStyle/>
        <a:p>
          <a:pPr rtl="0"/>
          <a:r>
            <a:rPr lang="sr-Cyrl-RS" sz="1800" dirty="0" smtClean="0">
              <a:solidFill>
                <a:schemeClr val="tx1"/>
              </a:solidFill>
            </a:rPr>
            <a:t>Пољопривреда има кључну улогу у развоју савремене цивилизације чије су садашњост и будућност условљене односом према производњи хране. </a:t>
          </a:r>
          <a:endParaRPr lang="bs-Latn-BA" sz="1800" dirty="0">
            <a:solidFill>
              <a:schemeClr val="tx1"/>
            </a:solidFill>
          </a:endParaRPr>
        </a:p>
      </dgm:t>
    </dgm:pt>
    <dgm:pt modelId="{5EF05E44-EC6D-4B59-BA44-52CBF664152E}" type="parTrans" cxnId="{AF600C9B-ACB8-47E9-94D3-500A305B3768}">
      <dgm:prSet/>
      <dgm:spPr/>
      <dgm:t>
        <a:bodyPr/>
        <a:lstStyle/>
        <a:p>
          <a:endParaRPr lang="bs-Latn-BA"/>
        </a:p>
      </dgm:t>
    </dgm:pt>
    <dgm:pt modelId="{7F986A1F-AFD0-4D4E-BF2C-DAE6A17794B3}" type="sibTrans" cxnId="{AF600C9B-ACB8-47E9-94D3-500A305B3768}">
      <dgm:prSet/>
      <dgm:spPr/>
      <dgm:t>
        <a:bodyPr/>
        <a:lstStyle/>
        <a:p>
          <a:endParaRPr lang="bs-Latn-BA"/>
        </a:p>
      </dgm:t>
    </dgm:pt>
    <dgm:pt modelId="{4DBEFF17-C52C-4216-A65E-E1FCB2AC5B7D}">
      <dgm:prSet custT="1"/>
      <dgm:spPr/>
      <dgm:t>
        <a:bodyPr/>
        <a:lstStyle/>
        <a:p>
          <a:pPr rtl="0"/>
          <a:r>
            <a:rPr lang="sr-Cyrl-RS" sz="1800" dirty="0" smtClean="0">
              <a:solidFill>
                <a:schemeClr val="tx1"/>
              </a:solidFill>
            </a:rPr>
            <a:t>Прелазак са сакупљачке на пољопривредну производњу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sr-Cyrl-RS" sz="1800" dirty="0" smtClean="0">
              <a:solidFill>
                <a:schemeClr val="tx1"/>
              </a:solidFill>
            </a:rPr>
            <a:t>какву данас познајемо представља једну од највећих прекретница у људској историји јер је допринио развоју различитих људских дјелатности.</a:t>
          </a:r>
          <a:endParaRPr lang="bs-Latn-BA" sz="1800" dirty="0">
            <a:solidFill>
              <a:schemeClr val="tx1"/>
            </a:solidFill>
          </a:endParaRPr>
        </a:p>
      </dgm:t>
    </dgm:pt>
    <dgm:pt modelId="{A443E23C-70C3-493E-B890-41C73EABFB15}" type="parTrans" cxnId="{3891AFD1-B295-4C94-9A19-18DE319B0923}">
      <dgm:prSet/>
      <dgm:spPr/>
      <dgm:t>
        <a:bodyPr/>
        <a:lstStyle/>
        <a:p>
          <a:endParaRPr lang="bs-Latn-BA"/>
        </a:p>
      </dgm:t>
    </dgm:pt>
    <dgm:pt modelId="{6C27AB12-1080-4C3B-B579-E7D33F854F6E}" type="sibTrans" cxnId="{3891AFD1-B295-4C94-9A19-18DE319B0923}">
      <dgm:prSet/>
      <dgm:spPr/>
      <dgm:t>
        <a:bodyPr/>
        <a:lstStyle/>
        <a:p>
          <a:endParaRPr lang="bs-Latn-BA"/>
        </a:p>
      </dgm:t>
    </dgm:pt>
    <dgm:pt modelId="{FC7ED8E3-6CB3-42FB-B74A-D78C3733EC73}">
      <dgm:prSet custT="1"/>
      <dgm:spPr/>
      <dgm:t>
        <a:bodyPr/>
        <a:lstStyle/>
        <a:p>
          <a:pPr rtl="0"/>
          <a:r>
            <a:rPr lang="sr-Cyrl-RS" sz="1800" dirty="0" smtClean="0">
              <a:solidFill>
                <a:schemeClr val="tx1"/>
              </a:solidFill>
            </a:rPr>
            <a:t>Данас се све више поставља питање одрживости таквог пољопривредног система на глобалном нивоу.</a:t>
          </a:r>
          <a:r>
            <a:rPr lang="bs-Latn-BA" sz="1800" dirty="0" smtClean="0"/>
            <a:t> </a:t>
          </a:r>
          <a:endParaRPr lang="bs-Latn-BA" sz="1800" dirty="0"/>
        </a:p>
      </dgm:t>
    </dgm:pt>
    <dgm:pt modelId="{5D2522F3-4FFC-48DE-8AB3-B8DD8DE9E2FD}" type="parTrans" cxnId="{D5233D3D-16E8-4D67-A98F-786850E5750D}">
      <dgm:prSet/>
      <dgm:spPr/>
      <dgm:t>
        <a:bodyPr/>
        <a:lstStyle/>
        <a:p>
          <a:endParaRPr lang="bs-Latn-BA"/>
        </a:p>
      </dgm:t>
    </dgm:pt>
    <dgm:pt modelId="{5A538B45-7452-46B5-B213-EAF53A5551E2}" type="sibTrans" cxnId="{D5233D3D-16E8-4D67-A98F-786850E5750D}">
      <dgm:prSet/>
      <dgm:spPr/>
      <dgm:t>
        <a:bodyPr/>
        <a:lstStyle/>
        <a:p>
          <a:endParaRPr lang="bs-Latn-BA"/>
        </a:p>
      </dgm:t>
    </dgm:pt>
    <dgm:pt modelId="{75283794-BCC4-441A-9E9A-D9B97BFA23E5}">
      <dgm:prSet/>
      <dgm:spPr/>
      <dgm:t>
        <a:bodyPr/>
        <a:lstStyle/>
        <a:p>
          <a:pPr rtl="0"/>
          <a:r>
            <a:rPr lang="sr-Cyrl-RS" dirty="0" smtClean="0">
              <a:solidFill>
                <a:schemeClr val="tx1"/>
              </a:solidFill>
            </a:rPr>
            <a:t>Међу најозбиљнијим изазовима је потреба да се повећа производња хране без угрожавања екосистема.</a:t>
          </a:r>
          <a:endParaRPr lang="bs-Latn-BA" dirty="0">
            <a:solidFill>
              <a:schemeClr val="tx1"/>
            </a:solidFill>
          </a:endParaRPr>
        </a:p>
      </dgm:t>
    </dgm:pt>
    <dgm:pt modelId="{4DD69E1B-F8C4-4B65-B5A0-ABBBFA2BE6F4}" type="parTrans" cxnId="{92DDCAA0-68BE-479D-B5FB-B910163CDAB1}">
      <dgm:prSet/>
      <dgm:spPr/>
      <dgm:t>
        <a:bodyPr/>
        <a:lstStyle/>
        <a:p>
          <a:endParaRPr lang="bs-Latn-BA"/>
        </a:p>
      </dgm:t>
    </dgm:pt>
    <dgm:pt modelId="{05B8DF34-EAB3-408B-8A53-C2BBB2198AB1}" type="sibTrans" cxnId="{92DDCAA0-68BE-479D-B5FB-B910163CDAB1}">
      <dgm:prSet/>
      <dgm:spPr/>
      <dgm:t>
        <a:bodyPr/>
        <a:lstStyle/>
        <a:p>
          <a:endParaRPr lang="bs-Latn-BA"/>
        </a:p>
      </dgm:t>
    </dgm:pt>
    <dgm:pt modelId="{A472696D-4E3B-4179-8F94-D31E058875A0}">
      <dgm:prSet/>
      <dgm:spPr/>
      <dgm:t>
        <a:bodyPr/>
        <a:lstStyle/>
        <a:p>
          <a:pPr rtl="0"/>
          <a:endParaRPr lang="bs-Latn-BA" dirty="0"/>
        </a:p>
      </dgm:t>
    </dgm:pt>
    <dgm:pt modelId="{C76E22EF-0234-416C-930F-76A0F22C0512}" type="parTrans" cxnId="{A4619895-77C2-4174-9474-FC58F290BF51}">
      <dgm:prSet/>
      <dgm:spPr/>
      <dgm:t>
        <a:bodyPr/>
        <a:lstStyle/>
        <a:p>
          <a:endParaRPr lang="bs-Latn-BA"/>
        </a:p>
      </dgm:t>
    </dgm:pt>
    <dgm:pt modelId="{FFA50509-D42F-4D73-ACBE-9A39E600845A}" type="sibTrans" cxnId="{A4619895-77C2-4174-9474-FC58F290BF51}">
      <dgm:prSet/>
      <dgm:spPr/>
      <dgm:t>
        <a:bodyPr/>
        <a:lstStyle/>
        <a:p>
          <a:endParaRPr lang="bs-Latn-BA"/>
        </a:p>
      </dgm:t>
    </dgm:pt>
    <dgm:pt modelId="{DD0C3EE6-62D7-4EC8-A986-477F72FC89CE}" type="pres">
      <dgm:prSet presAssocID="{31018671-11F6-4EC4-9FB6-EFF15756A0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E187E-324C-42E6-A00B-2DA2DE4E7A6F}" type="pres">
      <dgm:prSet presAssocID="{31018671-11F6-4EC4-9FB6-EFF15756A0F9}" presName="diamond" presStyleLbl="bgShp" presStyleIdx="0" presStyleCnt="1"/>
      <dgm:spPr/>
    </dgm:pt>
    <dgm:pt modelId="{6A9DC6E5-FA89-4FD7-8698-99084B5F08CC}" type="pres">
      <dgm:prSet presAssocID="{31018671-11F6-4EC4-9FB6-EFF15756A0F9}" presName="quad1" presStyleLbl="node1" presStyleIdx="0" presStyleCnt="4" custScaleX="137570" custScaleY="118989" custLinFactNeighborX="-11148" custLinFactNeighborY="-11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95834-FCF1-4E88-9841-AED33F13DC2C}" type="pres">
      <dgm:prSet presAssocID="{31018671-11F6-4EC4-9FB6-EFF15756A0F9}" presName="quad2" presStyleLbl="node1" presStyleIdx="1" presStyleCnt="4" custScaleX="136640" custScaleY="133854" custLinFactNeighborX="46061" custLinFactNeighborY="-7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3F17-5E33-47F6-859C-218A95090A13}" type="pres">
      <dgm:prSet presAssocID="{31018671-11F6-4EC4-9FB6-EFF15756A0F9}" presName="quad3" presStyleLbl="node1" presStyleIdx="2" presStyleCnt="4" custScaleX="134634" custScaleY="111410" custLinFactNeighborX="-6577" custLinFactNeighborY="3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A4362-93C8-4C5F-84F5-938DA5C27825}" type="pres">
      <dgm:prSet presAssocID="{31018671-11F6-4EC4-9FB6-EFF15756A0F9}" presName="quad4" presStyleLbl="node1" presStyleIdx="3" presStyleCnt="4" custScaleX="142068" custScaleY="111558" custLinFactNeighborX="52491" custLinFactNeighborY="14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789DA-2E25-4129-9709-6B3DBF307B85}" type="presOf" srcId="{75283794-BCC4-441A-9E9A-D9B97BFA23E5}" destId="{7EEA4362-93C8-4C5F-84F5-938DA5C27825}" srcOrd="0" destOrd="0" presId="urn:microsoft.com/office/officeart/2005/8/layout/matrix3"/>
    <dgm:cxn modelId="{CB3392F2-6F75-4BB5-8001-BDC2BA83C301}" type="presOf" srcId="{4DBEFF17-C52C-4216-A65E-E1FCB2AC5B7D}" destId="{1F395834-FCF1-4E88-9841-AED33F13DC2C}" srcOrd="0" destOrd="0" presId="urn:microsoft.com/office/officeart/2005/8/layout/matrix3"/>
    <dgm:cxn modelId="{6ED7F3AA-5362-4D10-A7A6-C6972F30A662}" type="presOf" srcId="{FC7ED8E3-6CB3-42FB-B74A-D78C3733EC73}" destId="{26FD3F17-5E33-47F6-859C-218A95090A13}" srcOrd="0" destOrd="0" presId="urn:microsoft.com/office/officeart/2005/8/layout/matrix3"/>
    <dgm:cxn modelId="{D5233D3D-16E8-4D67-A98F-786850E5750D}" srcId="{31018671-11F6-4EC4-9FB6-EFF15756A0F9}" destId="{FC7ED8E3-6CB3-42FB-B74A-D78C3733EC73}" srcOrd="2" destOrd="0" parTransId="{5D2522F3-4FFC-48DE-8AB3-B8DD8DE9E2FD}" sibTransId="{5A538B45-7452-46B5-B213-EAF53A5551E2}"/>
    <dgm:cxn modelId="{3891AFD1-B295-4C94-9A19-18DE319B0923}" srcId="{31018671-11F6-4EC4-9FB6-EFF15756A0F9}" destId="{4DBEFF17-C52C-4216-A65E-E1FCB2AC5B7D}" srcOrd="1" destOrd="0" parTransId="{A443E23C-70C3-493E-B890-41C73EABFB15}" sibTransId="{6C27AB12-1080-4C3B-B579-E7D33F854F6E}"/>
    <dgm:cxn modelId="{A4619895-77C2-4174-9474-FC58F290BF51}" srcId="{31018671-11F6-4EC4-9FB6-EFF15756A0F9}" destId="{A472696D-4E3B-4179-8F94-D31E058875A0}" srcOrd="4" destOrd="0" parTransId="{C76E22EF-0234-416C-930F-76A0F22C0512}" sibTransId="{FFA50509-D42F-4D73-ACBE-9A39E600845A}"/>
    <dgm:cxn modelId="{C1EF9F3A-5F79-48A5-A99A-C34424F2EFDE}" type="presOf" srcId="{F7214A2D-3919-44AA-94A3-975C6F0E93BF}" destId="{6A9DC6E5-FA89-4FD7-8698-99084B5F08CC}" srcOrd="0" destOrd="0" presId="urn:microsoft.com/office/officeart/2005/8/layout/matrix3"/>
    <dgm:cxn modelId="{AF600C9B-ACB8-47E9-94D3-500A305B3768}" srcId="{31018671-11F6-4EC4-9FB6-EFF15756A0F9}" destId="{F7214A2D-3919-44AA-94A3-975C6F0E93BF}" srcOrd="0" destOrd="0" parTransId="{5EF05E44-EC6D-4B59-BA44-52CBF664152E}" sibTransId="{7F986A1F-AFD0-4D4E-BF2C-DAE6A17794B3}"/>
    <dgm:cxn modelId="{48A51A0D-3EB9-4E3E-8A69-FC57B89EF408}" type="presOf" srcId="{31018671-11F6-4EC4-9FB6-EFF15756A0F9}" destId="{DD0C3EE6-62D7-4EC8-A986-477F72FC89CE}" srcOrd="0" destOrd="0" presId="urn:microsoft.com/office/officeart/2005/8/layout/matrix3"/>
    <dgm:cxn modelId="{92DDCAA0-68BE-479D-B5FB-B910163CDAB1}" srcId="{31018671-11F6-4EC4-9FB6-EFF15756A0F9}" destId="{75283794-BCC4-441A-9E9A-D9B97BFA23E5}" srcOrd="3" destOrd="0" parTransId="{4DD69E1B-F8C4-4B65-B5A0-ABBBFA2BE6F4}" sibTransId="{05B8DF34-EAB3-408B-8A53-C2BBB2198AB1}"/>
    <dgm:cxn modelId="{8284D490-4D09-4A66-BD7A-4D5A3FD519B9}" type="presParOf" srcId="{DD0C3EE6-62D7-4EC8-A986-477F72FC89CE}" destId="{DAAE187E-324C-42E6-A00B-2DA2DE4E7A6F}" srcOrd="0" destOrd="0" presId="urn:microsoft.com/office/officeart/2005/8/layout/matrix3"/>
    <dgm:cxn modelId="{194D54F6-369F-44D7-9950-9F1D5E1718D1}" type="presParOf" srcId="{DD0C3EE6-62D7-4EC8-A986-477F72FC89CE}" destId="{6A9DC6E5-FA89-4FD7-8698-99084B5F08CC}" srcOrd="1" destOrd="0" presId="urn:microsoft.com/office/officeart/2005/8/layout/matrix3"/>
    <dgm:cxn modelId="{3C642A53-E3E9-4EC1-83B4-C2BA38C92E75}" type="presParOf" srcId="{DD0C3EE6-62D7-4EC8-A986-477F72FC89CE}" destId="{1F395834-FCF1-4E88-9841-AED33F13DC2C}" srcOrd="2" destOrd="0" presId="urn:microsoft.com/office/officeart/2005/8/layout/matrix3"/>
    <dgm:cxn modelId="{FD8A4C76-AD8F-425D-A897-FE5A30734043}" type="presParOf" srcId="{DD0C3EE6-62D7-4EC8-A986-477F72FC89CE}" destId="{26FD3F17-5E33-47F6-859C-218A95090A13}" srcOrd="3" destOrd="0" presId="urn:microsoft.com/office/officeart/2005/8/layout/matrix3"/>
    <dgm:cxn modelId="{2404C23D-53FC-48C7-838B-3554545CF57F}" type="presParOf" srcId="{DD0C3EE6-62D7-4EC8-A986-477F72FC89CE}" destId="{7EEA4362-93C8-4C5F-84F5-938DA5C27825}" srcOrd="4" destOrd="0" presId="urn:microsoft.com/office/officeart/2005/8/layout/matrix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23FB8-7F9D-4638-B374-C5B809D3F51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42686127-5E18-4C01-99B5-C1E0A044F2CF}">
      <dgm:prSet custT="1"/>
      <dgm:spPr/>
      <dgm:t>
        <a:bodyPr/>
        <a:lstStyle/>
        <a:p>
          <a:pPr algn="l" rtl="0"/>
          <a:r>
            <a:rPr lang="sr-Cyrl-RS" sz="1200" b="1" dirty="0" smtClean="0">
              <a:solidFill>
                <a:schemeClr val="tx1"/>
              </a:solidFill>
            </a:rPr>
            <a:t>Процјене организације за храну и пољопривреду Уједињених нација (</a:t>
          </a:r>
          <a:r>
            <a:rPr lang="vi-VN" sz="1200" b="1" dirty="0" smtClean="0">
              <a:solidFill>
                <a:schemeClr val="tx1"/>
              </a:solidFill>
            </a:rPr>
            <a:t>FAO</a:t>
          </a:r>
          <a:r>
            <a:rPr lang="sr-Cyrl-RS" sz="1200" b="1" dirty="0" smtClean="0">
              <a:solidFill>
                <a:schemeClr val="tx1"/>
              </a:solidFill>
            </a:rPr>
            <a:t>) су да ће 2050.године  на Земљи живјети 9,1 милијарда људи, док ће се чак 70% са садашњих 50% наћи у урбаним срединама. Сматра се да ће годишња производња житарица са данашњих 2,5 милијарди тона морати да достигне до 3 милијарде тона, док ће се потребе за месом кретати до 480 милиона тона.</a:t>
          </a:r>
          <a:endParaRPr lang="bs-Latn-BA" sz="1200" dirty="0">
            <a:solidFill>
              <a:schemeClr val="tx1"/>
            </a:solidFill>
          </a:endParaRPr>
        </a:p>
      </dgm:t>
    </dgm:pt>
    <dgm:pt modelId="{99949813-EA8A-4C1B-B1A0-5812D6429A64}" type="parTrans" cxnId="{7CF50E2F-B1AE-4E43-B503-6EEC725AF4A4}">
      <dgm:prSet/>
      <dgm:spPr/>
      <dgm:t>
        <a:bodyPr/>
        <a:lstStyle/>
        <a:p>
          <a:endParaRPr lang="bs-Latn-BA"/>
        </a:p>
      </dgm:t>
    </dgm:pt>
    <dgm:pt modelId="{74AAEF92-8AAD-4A87-B683-8A96DC39E777}" type="sibTrans" cxnId="{7CF50E2F-B1AE-4E43-B503-6EEC725AF4A4}">
      <dgm:prSet/>
      <dgm:spPr/>
      <dgm:t>
        <a:bodyPr/>
        <a:lstStyle/>
        <a:p>
          <a:endParaRPr lang="bs-Latn-BA"/>
        </a:p>
      </dgm:t>
    </dgm:pt>
    <dgm:pt modelId="{B46A68F8-D485-407F-9350-B9667F7AC34C}">
      <dgm:prSet custT="1"/>
      <dgm:spPr/>
      <dgm:t>
        <a:bodyPr/>
        <a:lstStyle/>
        <a:p>
          <a:pPr algn="l" rtl="0"/>
          <a:r>
            <a:rPr lang="sr-Cyrl-RS" sz="1200" b="1" dirty="0" smtClean="0">
              <a:solidFill>
                <a:schemeClr val="tx1"/>
              </a:solidFill>
            </a:rPr>
            <a:t>Пољопривредна производња  уз увођење нових сорти и хибрида, коришћење вјештачких ђубрива и пестицида и употребе механизације довела је до  остваривања високих приноса и већег профита за произвођаче хране.</a:t>
          </a:r>
          <a:r>
            <a:rPr lang="vi-VN" sz="1200" b="1" dirty="0" smtClean="0">
              <a:solidFill>
                <a:schemeClr val="tx1"/>
              </a:solidFill>
            </a:rPr>
            <a:t> </a:t>
          </a:r>
          <a:endParaRPr lang="bs-Latn-BA" sz="1200" b="1" dirty="0">
            <a:solidFill>
              <a:schemeClr val="tx1"/>
            </a:solidFill>
            <a:latin typeface="Perpetua" pitchFamily="18" charset="0"/>
          </a:endParaRPr>
        </a:p>
      </dgm:t>
    </dgm:pt>
    <dgm:pt modelId="{D30CDE60-1815-4337-9F55-068898952CEB}" type="parTrans" cxnId="{BC62735A-9DF8-47D6-90F4-11FEF18DBC66}">
      <dgm:prSet/>
      <dgm:spPr/>
      <dgm:t>
        <a:bodyPr/>
        <a:lstStyle/>
        <a:p>
          <a:endParaRPr lang="bs-Latn-BA"/>
        </a:p>
      </dgm:t>
    </dgm:pt>
    <dgm:pt modelId="{417D7D96-0073-4DEB-9144-56220FB57856}" type="sibTrans" cxnId="{BC62735A-9DF8-47D6-90F4-11FEF18DBC66}">
      <dgm:prSet/>
      <dgm:spPr/>
      <dgm:t>
        <a:bodyPr/>
        <a:lstStyle/>
        <a:p>
          <a:endParaRPr lang="bs-Latn-BA"/>
        </a:p>
      </dgm:t>
    </dgm:pt>
    <dgm:pt modelId="{0D57B83F-1366-4A6E-B714-A062F3EA77F1}">
      <dgm:prSet/>
      <dgm:spPr/>
      <dgm:t>
        <a:bodyPr/>
        <a:lstStyle/>
        <a:p>
          <a:pPr algn="l" rtl="0"/>
          <a:r>
            <a:rPr lang="sr-Cyrl-RS" b="1" dirty="0" smtClean="0">
              <a:solidFill>
                <a:schemeClr val="tx1"/>
              </a:solidFill>
            </a:rPr>
            <a:t>Међутим, овакав начин пољопривреде је показао низ недостатака: усљед употребе пестицида и вјештачких ђубрива долази до испољавања негативних ефеката по здравље људи, животну средину и њену биолошку разноликост.</a:t>
          </a:r>
          <a:endParaRPr lang="bs-Latn-BA" dirty="0">
            <a:solidFill>
              <a:schemeClr val="tx1"/>
            </a:solidFill>
          </a:endParaRPr>
        </a:p>
      </dgm:t>
    </dgm:pt>
    <dgm:pt modelId="{CC0D2582-3D6E-4FDE-8F80-4C1412189F1C}" type="parTrans" cxnId="{517DBEAF-CF1B-4B60-9B60-C174C616C78B}">
      <dgm:prSet/>
      <dgm:spPr/>
      <dgm:t>
        <a:bodyPr/>
        <a:lstStyle/>
        <a:p>
          <a:endParaRPr lang="bs-Latn-BA"/>
        </a:p>
      </dgm:t>
    </dgm:pt>
    <dgm:pt modelId="{D17DF4BF-166C-4192-A14E-584F36947C70}" type="sibTrans" cxnId="{517DBEAF-CF1B-4B60-9B60-C174C616C78B}">
      <dgm:prSet/>
      <dgm:spPr/>
      <dgm:t>
        <a:bodyPr/>
        <a:lstStyle/>
        <a:p>
          <a:endParaRPr lang="bs-Latn-BA"/>
        </a:p>
      </dgm:t>
    </dgm:pt>
    <dgm:pt modelId="{EBEE2AFF-33DE-400C-A356-21DA1596727C}">
      <dgm:prSet/>
      <dgm:spPr/>
      <dgm:t>
        <a:bodyPr/>
        <a:lstStyle/>
        <a:p>
          <a:pPr algn="l" rtl="0"/>
          <a:r>
            <a:rPr lang="sr-Cyrl-RS" b="1" dirty="0" smtClean="0">
              <a:solidFill>
                <a:schemeClr val="tx1"/>
              </a:solidFill>
            </a:rPr>
            <a:t>Један од важнијих проблема у 21.вијеку представља губитак биолошке разноликости, нарочито у условима интензивне пољопривредне производње.</a:t>
          </a:r>
          <a:endParaRPr lang="bs-Latn-BA" dirty="0">
            <a:solidFill>
              <a:schemeClr val="tx1"/>
            </a:solidFill>
          </a:endParaRPr>
        </a:p>
      </dgm:t>
    </dgm:pt>
    <dgm:pt modelId="{33E90869-8CE7-46D6-BB2B-E06D41211A71}" type="parTrans" cxnId="{D5875494-8D65-433D-A19C-DA9E458C456D}">
      <dgm:prSet/>
      <dgm:spPr/>
      <dgm:t>
        <a:bodyPr/>
        <a:lstStyle/>
        <a:p>
          <a:endParaRPr lang="bs-Latn-BA"/>
        </a:p>
      </dgm:t>
    </dgm:pt>
    <dgm:pt modelId="{014DF98B-636D-4EB7-9125-BA3129842D98}" type="sibTrans" cxnId="{D5875494-8D65-433D-A19C-DA9E458C456D}">
      <dgm:prSet/>
      <dgm:spPr/>
      <dgm:t>
        <a:bodyPr/>
        <a:lstStyle/>
        <a:p>
          <a:endParaRPr lang="bs-Latn-BA"/>
        </a:p>
      </dgm:t>
    </dgm:pt>
    <dgm:pt modelId="{95BDA5C9-9861-4C5D-AE6B-E272E35A3D40}" type="pres">
      <dgm:prSet presAssocID="{95223FB8-7F9D-4638-B374-C5B809D3F5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BEFAD4-39A0-4367-BFCA-1623E36E2B81}" type="pres">
      <dgm:prSet presAssocID="{95223FB8-7F9D-4638-B374-C5B809D3F511}" presName="fgShape" presStyleLbl="fgShp" presStyleIdx="0" presStyleCnt="1" custLinFactNeighborX="548" custLinFactNeighborY="61905"/>
      <dgm:spPr/>
    </dgm:pt>
    <dgm:pt modelId="{9EA5BD04-76B5-4930-B0B9-A189385DB8CE}" type="pres">
      <dgm:prSet presAssocID="{95223FB8-7F9D-4638-B374-C5B809D3F511}" presName="linComp" presStyleCnt="0"/>
      <dgm:spPr/>
    </dgm:pt>
    <dgm:pt modelId="{461BD2AE-6BB2-4031-B321-17D768BFE9E7}" type="pres">
      <dgm:prSet presAssocID="{42686127-5E18-4C01-99B5-C1E0A044F2CF}" presName="compNode" presStyleCnt="0"/>
      <dgm:spPr/>
    </dgm:pt>
    <dgm:pt modelId="{3238812A-1C7B-49A4-82E6-7CDDF04AF5E1}" type="pres">
      <dgm:prSet presAssocID="{42686127-5E18-4C01-99B5-C1E0A044F2CF}" presName="bkgdShape" presStyleLbl="node1" presStyleIdx="0" presStyleCnt="4"/>
      <dgm:spPr/>
      <dgm:t>
        <a:bodyPr/>
        <a:lstStyle/>
        <a:p>
          <a:endParaRPr lang="en-US"/>
        </a:p>
      </dgm:t>
    </dgm:pt>
    <dgm:pt modelId="{7CC98D4F-5C4E-40B0-9240-74543ECBEF8C}" type="pres">
      <dgm:prSet presAssocID="{42686127-5E18-4C01-99B5-C1E0A044F2C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07678-8B04-47BF-866E-C04CBDB66012}" type="pres">
      <dgm:prSet presAssocID="{42686127-5E18-4C01-99B5-C1E0A044F2CF}" presName="invisiNode" presStyleLbl="node1" presStyleIdx="0" presStyleCnt="4"/>
      <dgm:spPr/>
    </dgm:pt>
    <dgm:pt modelId="{B2DE632F-DAD4-4B23-8E31-5DB9E6652743}" type="pres">
      <dgm:prSet presAssocID="{42686127-5E18-4C01-99B5-C1E0A044F2CF}" presName="imagNode" presStyleLbl="fgImgPlace1" presStyleIdx="0" presStyleCnt="4" custLinFactNeighborX="54" custLinFactNeighborY="-134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19107F-BB78-4F34-A8D9-0CB16E69215E}" type="pres">
      <dgm:prSet presAssocID="{74AAEF92-8AAD-4A87-B683-8A96DC39E7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733146-9B5C-4337-BC03-FC66F6E1A409}" type="pres">
      <dgm:prSet presAssocID="{B46A68F8-D485-407F-9350-B9667F7AC34C}" presName="compNode" presStyleCnt="0"/>
      <dgm:spPr/>
    </dgm:pt>
    <dgm:pt modelId="{DBF89075-3B9E-43B0-A815-D4CD8C33AF50}" type="pres">
      <dgm:prSet presAssocID="{B46A68F8-D485-407F-9350-B9667F7AC34C}" presName="bkgdShape" presStyleLbl="node1" presStyleIdx="1" presStyleCnt="4"/>
      <dgm:spPr/>
      <dgm:t>
        <a:bodyPr/>
        <a:lstStyle/>
        <a:p>
          <a:endParaRPr lang="en-US"/>
        </a:p>
      </dgm:t>
    </dgm:pt>
    <dgm:pt modelId="{1CEAF8D1-AC8A-43F3-AC2C-08830899ECB7}" type="pres">
      <dgm:prSet presAssocID="{B46A68F8-D485-407F-9350-B9667F7AC34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2EB36-AEA0-4407-B9AB-70CC67F13CB0}" type="pres">
      <dgm:prSet presAssocID="{B46A68F8-D485-407F-9350-B9667F7AC34C}" presName="invisiNode" presStyleLbl="node1" presStyleIdx="1" presStyleCnt="4"/>
      <dgm:spPr/>
    </dgm:pt>
    <dgm:pt modelId="{8B481FF0-85C8-4AC2-BACB-F0EE0ABEBA22}" type="pres">
      <dgm:prSet presAssocID="{B46A68F8-D485-407F-9350-B9667F7AC34C}" presName="imagNode" presStyleLbl="fgImgPlace1" presStyleIdx="1" presStyleCnt="4" custLinFactNeighborX="1501" custLinFactNeighborY="-134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7E5436-6DE3-446B-80CC-F7E1830BD8D5}" type="pres">
      <dgm:prSet presAssocID="{417D7D96-0073-4DEB-9144-56220FB57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8A21C2-9720-4257-BECD-6836FB377900}" type="pres">
      <dgm:prSet presAssocID="{0D57B83F-1366-4A6E-B714-A062F3EA77F1}" presName="compNode" presStyleCnt="0"/>
      <dgm:spPr/>
    </dgm:pt>
    <dgm:pt modelId="{89B0D7CC-AFF9-459F-801C-551DC439F2BA}" type="pres">
      <dgm:prSet presAssocID="{0D57B83F-1366-4A6E-B714-A062F3EA77F1}" presName="bkgdShape" presStyleLbl="node1" presStyleIdx="2" presStyleCnt="4"/>
      <dgm:spPr/>
      <dgm:t>
        <a:bodyPr/>
        <a:lstStyle/>
        <a:p>
          <a:endParaRPr lang="en-US"/>
        </a:p>
      </dgm:t>
    </dgm:pt>
    <dgm:pt modelId="{E23E9F3F-64BC-4C3A-9543-664B48897B2E}" type="pres">
      <dgm:prSet presAssocID="{0D57B83F-1366-4A6E-B714-A062F3EA77F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791CD-0AD7-42A2-A416-549A5FC2B80F}" type="pres">
      <dgm:prSet presAssocID="{0D57B83F-1366-4A6E-B714-A062F3EA77F1}" presName="invisiNode" presStyleLbl="node1" presStyleIdx="2" presStyleCnt="4"/>
      <dgm:spPr/>
    </dgm:pt>
    <dgm:pt modelId="{634EAE16-2385-4DFF-959A-ECE82E0B46DC}" type="pres">
      <dgm:prSet presAssocID="{0D57B83F-1366-4A6E-B714-A062F3EA77F1}" presName="imagNode" presStyleLbl="fgImgPlace1" presStyleIdx="2" presStyleCnt="4" custLinFactNeighborX="-1601" custLinFactNeighborY="-134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C41682-23A1-4FA4-AE64-123E731B264D}" type="pres">
      <dgm:prSet presAssocID="{D17DF4BF-166C-4192-A14E-584F36947C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AFE13A-1A2D-4474-A740-345E2BFA1A43}" type="pres">
      <dgm:prSet presAssocID="{EBEE2AFF-33DE-400C-A356-21DA1596727C}" presName="compNode" presStyleCnt="0"/>
      <dgm:spPr/>
    </dgm:pt>
    <dgm:pt modelId="{98C891B0-B772-415C-B69C-085B4178235A}" type="pres">
      <dgm:prSet presAssocID="{EBEE2AFF-33DE-400C-A356-21DA1596727C}" presName="bkgdShape" presStyleLbl="node1" presStyleIdx="3" presStyleCnt="4"/>
      <dgm:spPr/>
      <dgm:t>
        <a:bodyPr/>
        <a:lstStyle/>
        <a:p>
          <a:endParaRPr lang="en-US"/>
        </a:p>
      </dgm:t>
    </dgm:pt>
    <dgm:pt modelId="{682E79CD-3211-4796-BC7B-1ED16D5AEB83}" type="pres">
      <dgm:prSet presAssocID="{EBEE2AFF-33DE-400C-A356-21DA1596727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BE3E-C8E5-4052-8568-A66DA4A5FE54}" type="pres">
      <dgm:prSet presAssocID="{EBEE2AFF-33DE-400C-A356-21DA1596727C}" presName="invisiNode" presStyleLbl="node1" presStyleIdx="3" presStyleCnt="4"/>
      <dgm:spPr/>
    </dgm:pt>
    <dgm:pt modelId="{093FF524-61C0-4266-AAB8-CFAE39F13339}" type="pres">
      <dgm:prSet presAssocID="{EBEE2AFF-33DE-400C-A356-21DA1596727C}" presName="imagNode" presStyleLbl="fgImgPlace1" presStyleIdx="3" presStyleCnt="4" custLinFactNeighborX="-154" custLinFactNeighborY="-134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66B7789-CC97-4341-A334-FFF0F6B74FA0}" type="presOf" srcId="{0D57B83F-1366-4A6E-B714-A062F3EA77F1}" destId="{89B0D7CC-AFF9-459F-801C-551DC439F2BA}" srcOrd="0" destOrd="0" presId="urn:microsoft.com/office/officeart/2005/8/layout/hList7#1"/>
    <dgm:cxn modelId="{4A7FBCB0-7EB1-4397-955E-70273A1BC39A}" type="presOf" srcId="{B46A68F8-D485-407F-9350-B9667F7AC34C}" destId="{DBF89075-3B9E-43B0-A815-D4CD8C33AF50}" srcOrd="0" destOrd="0" presId="urn:microsoft.com/office/officeart/2005/8/layout/hList7#1"/>
    <dgm:cxn modelId="{6FFE700E-77C5-49E3-851D-50FC96C96D6D}" type="presOf" srcId="{0D57B83F-1366-4A6E-B714-A062F3EA77F1}" destId="{E23E9F3F-64BC-4C3A-9543-664B48897B2E}" srcOrd="1" destOrd="0" presId="urn:microsoft.com/office/officeart/2005/8/layout/hList7#1"/>
    <dgm:cxn modelId="{7096E2C5-8F9B-4743-BE2F-FE2183DBC02D}" type="presOf" srcId="{42686127-5E18-4C01-99B5-C1E0A044F2CF}" destId="{7CC98D4F-5C4E-40B0-9240-74543ECBEF8C}" srcOrd="1" destOrd="0" presId="urn:microsoft.com/office/officeart/2005/8/layout/hList7#1"/>
    <dgm:cxn modelId="{CDE56790-8DBC-46D9-A527-D37DDC534688}" type="presOf" srcId="{417D7D96-0073-4DEB-9144-56220FB57856}" destId="{007E5436-6DE3-446B-80CC-F7E1830BD8D5}" srcOrd="0" destOrd="0" presId="urn:microsoft.com/office/officeart/2005/8/layout/hList7#1"/>
    <dgm:cxn modelId="{C07727DC-BE75-4E72-91A9-9572C9244DCA}" type="presOf" srcId="{EBEE2AFF-33DE-400C-A356-21DA1596727C}" destId="{98C891B0-B772-415C-B69C-085B4178235A}" srcOrd="0" destOrd="0" presId="urn:microsoft.com/office/officeart/2005/8/layout/hList7#1"/>
    <dgm:cxn modelId="{BC62735A-9DF8-47D6-90F4-11FEF18DBC66}" srcId="{95223FB8-7F9D-4638-B374-C5B809D3F511}" destId="{B46A68F8-D485-407F-9350-B9667F7AC34C}" srcOrd="1" destOrd="0" parTransId="{D30CDE60-1815-4337-9F55-068898952CEB}" sibTransId="{417D7D96-0073-4DEB-9144-56220FB57856}"/>
    <dgm:cxn modelId="{D5875494-8D65-433D-A19C-DA9E458C456D}" srcId="{95223FB8-7F9D-4638-B374-C5B809D3F511}" destId="{EBEE2AFF-33DE-400C-A356-21DA1596727C}" srcOrd="3" destOrd="0" parTransId="{33E90869-8CE7-46D6-BB2B-E06D41211A71}" sibTransId="{014DF98B-636D-4EB7-9125-BA3129842D98}"/>
    <dgm:cxn modelId="{CF8A9AFB-EFCC-44AA-9ADC-F8EA4C21AAC6}" type="presOf" srcId="{EBEE2AFF-33DE-400C-A356-21DA1596727C}" destId="{682E79CD-3211-4796-BC7B-1ED16D5AEB83}" srcOrd="1" destOrd="0" presId="urn:microsoft.com/office/officeart/2005/8/layout/hList7#1"/>
    <dgm:cxn modelId="{C5BE3DCC-E0F5-44C9-ABEC-AE07924F3DC2}" type="presOf" srcId="{D17DF4BF-166C-4192-A14E-584F36947C70}" destId="{28C41682-23A1-4FA4-AE64-123E731B264D}" srcOrd="0" destOrd="0" presId="urn:microsoft.com/office/officeart/2005/8/layout/hList7#1"/>
    <dgm:cxn modelId="{7CF50E2F-B1AE-4E43-B503-6EEC725AF4A4}" srcId="{95223FB8-7F9D-4638-B374-C5B809D3F511}" destId="{42686127-5E18-4C01-99B5-C1E0A044F2CF}" srcOrd="0" destOrd="0" parTransId="{99949813-EA8A-4C1B-B1A0-5812D6429A64}" sibTransId="{74AAEF92-8AAD-4A87-B683-8A96DC39E777}"/>
    <dgm:cxn modelId="{13C466EA-A9E0-47E4-A794-604B56FF62AD}" type="presOf" srcId="{74AAEF92-8AAD-4A87-B683-8A96DC39E777}" destId="{F219107F-BB78-4F34-A8D9-0CB16E69215E}" srcOrd="0" destOrd="0" presId="urn:microsoft.com/office/officeart/2005/8/layout/hList7#1"/>
    <dgm:cxn modelId="{874CF4BD-93EE-4F77-B33C-E60EFFCF7535}" type="presOf" srcId="{42686127-5E18-4C01-99B5-C1E0A044F2CF}" destId="{3238812A-1C7B-49A4-82E6-7CDDF04AF5E1}" srcOrd="0" destOrd="0" presId="urn:microsoft.com/office/officeart/2005/8/layout/hList7#1"/>
    <dgm:cxn modelId="{ED21CFB7-A818-423A-BE70-E592D18E98B0}" type="presOf" srcId="{B46A68F8-D485-407F-9350-B9667F7AC34C}" destId="{1CEAF8D1-AC8A-43F3-AC2C-08830899ECB7}" srcOrd="1" destOrd="0" presId="urn:microsoft.com/office/officeart/2005/8/layout/hList7#1"/>
    <dgm:cxn modelId="{792D6476-DCEC-429A-A215-D5ED4E2E1C6F}" type="presOf" srcId="{95223FB8-7F9D-4638-B374-C5B809D3F511}" destId="{95BDA5C9-9861-4C5D-AE6B-E272E35A3D40}" srcOrd="0" destOrd="0" presId="urn:microsoft.com/office/officeart/2005/8/layout/hList7#1"/>
    <dgm:cxn modelId="{517DBEAF-CF1B-4B60-9B60-C174C616C78B}" srcId="{95223FB8-7F9D-4638-B374-C5B809D3F511}" destId="{0D57B83F-1366-4A6E-B714-A062F3EA77F1}" srcOrd="2" destOrd="0" parTransId="{CC0D2582-3D6E-4FDE-8F80-4C1412189F1C}" sibTransId="{D17DF4BF-166C-4192-A14E-584F36947C70}"/>
    <dgm:cxn modelId="{0D8F76AF-5994-4ED1-96A8-36C98B51A241}" type="presParOf" srcId="{95BDA5C9-9861-4C5D-AE6B-E272E35A3D40}" destId="{BFBEFAD4-39A0-4367-BFCA-1623E36E2B81}" srcOrd="0" destOrd="0" presId="urn:microsoft.com/office/officeart/2005/8/layout/hList7#1"/>
    <dgm:cxn modelId="{1CD56EB8-8A1E-4CAD-A03B-97CDACCCB479}" type="presParOf" srcId="{95BDA5C9-9861-4C5D-AE6B-E272E35A3D40}" destId="{9EA5BD04-76B5-4930-B0B9-A189385DB8CE}" srcOrd="1" destOrd="0" presId="urn:microsoft.com/office/officeart/2005/8/layout/hList7#1"/>
    <dgm:cxn modelId="{6B93446D-07F4-4FFA-901C-A2CB441BBAF6}" type="presParOf" srcId="{9EA5BD04-76B5-4930-B0B9-A189385DB8CE}" destId="{461BD2AE-6BB2-4031-B321-17D768BFE9E7}" srcOrd="0" destOrd="0" presId="urn:microsoft.com/office/officeart/2005/8/layout/hList7#1"/>
    <dgm:cxn modelId="{6221F8B2-496A-416E-80D6-639CB3D17149}" type="presParOf" srcId="{461BD2AE-6BB2-4031-B321-17D768BFE9E7}" destId="{3238812A-1C7B-49A4-82E6-7CDDF04AF5E1}" srcOrd="0" destOrd="0" presId="urn:microsoft.com/office/officeart/2005/8/layout/hList7#1"/>
    <dgm:cxn modelId="{42E0993F-F158-41F8-98E1-2F31037A2C00}" type="presParOf" srcId="{461BD2AE-6BB2-4031-B321-17D768BFE9E7}" destId="{7CC98D4F-5C4E-40B0-9240-74543ECBEF8C}" srcOrd="1" destOrd="0" presId="urn:microsoft.com/office/officeart/2005/8/layout/hList7#1"/>
    <dgm:cxn modelId="{2AC35D6A-36FF-4B2F-96D1-5F93F44F775C}" type="presParOf" srcId="{461BD2AE-6BB2-4031-B321-17D768BFE9E7}" destId="{AAB07678-8B04-47BF-866E-C04CBDB66012}" srcOrd="2" destOrd="0" presId="urn:microsoft.com/office/officeart/2005/8/layout/hList7#1"/>
    <dgm:cxn modelId="{E8C9A766-F514-44BD-AF41-C5D93A01543E}" type="presParOf" srcId="{461BD2AE-6BB2-4031-B321-17D768BFE9E7}" destId="{B2DE632F-DAD4-4B23-8E31-5DB9E6652743}" srcOrd="3" destOrd="0" presId="urn:microsoft.com/office/officeart/2005/8/layout/hList7#1"/>
    <dgm:cxn modelId="{458C6835-AFC9-40E5-B0D5-33DDCDBC37F3}" type="presParOf" srcId="{9EA5BD04-76B5-4930-B0B9-A189385DB8CE}" destId="{F219107F-BB78-4F34-A8D9-0CB16E69215E}" srcOrd="1" destOrd="0" presId="urn:microsoft.com/office/officeart/2005/8/layout/hList7#1"/>
    <dgm:cxn modelId="{A558A205-B85C-4468-909F-5F6C2010D349}" type="presParOf" srcId="{9EA5BD04-76B5-4930-B0B9-A189385DB8CE}" destId="{FD733146-9B5C-4337-BC03-FC66F6E1A409}" srcOrd="2" destOrd="0" presId="urn:microsoft.com/office/officeart/2005/8/layout/hList7#1"/>
    <dgm:cxn modelId="{082727E3-8F7E-4504-B130-2C1331925A90}" type="presParOf" srcId="{FD733146-9B5C-4337-BC03-FC66F6E1A409}" destId="{DBF89075-3B9E-43B0-A815-D4CD8C33AF50}" srcOrd="0" destOrd="0" presId="urn:microsoft.com/office/officeart/2005/8/layout/hList7#1"/>
    <dgm:cxn modelId="{D8524221-D5CA-4E95-A06D-71338A1DDE67}" type="presParOf" srcId="{FD733146-9B5C-4337-BC03-FC66F6E1A409}" destId="{1CEAF8D1-AC8A-43F3-AC2C-08830899ECB7}" srcOrd="1" destOrd="0" presId="urn:microsoft.com/office/officeart/2005/8/layout/hList7#1"/>
    <dgm:cxn modelId="{BD194C9E-1CCE-4C37-B453-AB7E9546ECD7}" type="presParOf" srcId="{FD733146-9B5C-4337-BC03-FC66F6E1A409}" destId="{9312EB36-AEA0-4407-B9AB-70CC67F13CB0}" srcOrd="2" destOrd="0" presId="urn:microsoft.com/office/officeart/2005/8/layout/hList7#1"/>
    <dgm:cxn modelId="{7F65A1BC-FE74-4F4B-A3CF-49F9D8426B76}" type="presParOf" srcId="{FD733146-9B5C-4337-BC03-FC66F6E1A409}" destId="{8B481FF0-85C8-4AC2-BACB-F0EE0ABEBA22}" srcOrd="3" destOrd="0" presId="urn:microsoft.com/office/officeart/2005/8/layout/hList7#1"/>
    <dgm:cxn modelId="{F03C96D7-6AA3-40C8-9D57-C35816DCB12A}" type="presParOf" srcId="{9EA5BD04-76B5-4930-B0B9-A189385DB8CE}" destId="{007E5436-6DE3-446B-80CC-F7E1830BD8D5}" srcOrd="3" destOrd="0" presId="urn:microsoft.com/office/officeart/2005/8/layout/hList7#1"/>
    <dgm:cxn modelId="{A79F8054-3640-4DE7-B67C-FF472A182A5A}" type="presParOf" srcId="{9EA5BD04-76B5-4930-B0B9-A189385DB8CE}" destId="{AC8A21C2-9720-4257-BECD-6836FB377900}" srcOrd="4" destOrd="0" presId="urn:microsoft.com/office/officeart/2005/8/layout/hList7#1"/>
    <dgm:cxn modelId="{D5C71CB5-7FBD-421E-AA6B-C069C661DFF7}" type="presParOf" srcId="{AC8A21C2-9720-4257-BECD-6836FB377900}" destId="{89B0D7CC-AFF9-459F-801C-551DC439F2BA}" srcOrd="0" destOrd="0" presId="urn:microsoft.com/office/officeart/2005/8/layout/hList7#1"/>
    <dgm:cxn modelId="{F238E9EE-A7D3-4BFD-97B9-17267C58470D}" type="presParOf" srcId="{AC8A21C2-9720-4257-BECD-6836FB377900}" destId="{E23E9F3F-64BC-4C3A-9543-664B48897B2E}" srcOrd="1" destOrd="0" presId="urn:microsoft.com/office/officeart/2005/8/layout/hList7#1"/>
    <dgm:cxn modelId="{BCF5ED64-83E5-4F9D-9335-555B69070017}" type="presParOf" srcId="{AC8A21C2-9720-4257-BECD-6836FB377900}" destId="{847791CD-0AD7-42A2-A416-549A5FC2B80F}" srcOrd="2" destOrd="0" presId="urn:microsoft.com/office/officeart/2005/8/layout/hList7#1"/>
    <dgm:cxn modelId="{088C812D-78C4-49C5-A20C-94EB581EB066}" type="presParOf" srcId="{AC8A21C2-9720-4257-BECD-6836FB377900}" destId="{634EAE16-2385-4DFF-959A-ECE82E0B46DC}" srcOrd="3" destOrd="0" presId="urn:microsoft.com/office/officeart/2005/8/layout/hList7#1"/>
    <dgm:cxn modelId="{DCD72FE3-85CD-4B2B-AE33-4A1175DB4F2D}" type="presParOf" srcId="{9EA5BD04-76B5-4930-B0B9-A189385DB8CE}" destId="{28C41682-23A1-4FA4-AE64-123E731B264D}" srcOrd="5" destOrd="0" presId="urn:microsoft.com/office/officeart/2005/8/layout/hList7#1"/>
    <dgm:cxn modelId="{6581CA99-883B-49CD-8782-AEB4478A525B}" type="presParOf" srcId="{9EA5BD04-76B5-4930-B0B9-A189385DB8CE}" destId="{7BAFE13A-1A2D-4474-A740-345E2BFA1A43}" srcOrd="6" destOrd="0" presId="urn:microsoft.com/office/officeart/2005/8/layout/hList7#1"/>
    <dgm:cxn modelId="{44326E34-389F-42FF-8D25-E83B16D7E74D}" type="presParOf" srcId="{7BAFE13A-1A2D-4474-A740-345E2BFA1A43}" destId="{98C891B0-B772-415C-B69C-085B4178235A}" srcOrd="0" destOrd="0" presId="urn:microsoft.com/office/officeart/2005/8/layout/hList7#1"/>
    <dgm:cxn modelId="{D1D1AACA-CE66-4ED1-8020-0D407A5CB607}" type="presParOf" srcId="{7BAFE13A-1A2D-4474-A740-345E2BFA1A43}" destId="{682E79CD-3211-4796-BC7B-1ED16D5AEB83}" srcOrd="1" destOrd="0" presId="urn:microsoft.com/office/officeart/2005/8/layout/hList7#1"/>
    <dgm:cxn modelId="{BE299DCE-CF8D-4F50-844C-58BA69E03FC8}" type="presParOf" srcId="{7BAFE13A-1A2D-4474-A740-345E2BFA1A43}" destId="{1CE4BE3E-C8E5-4052-8568-A66DA4A5FE54}" srcOrd="2" destOrd="0" presId="urn:microsoft.com/office/officeart/2005/8/layout/hList7#1"/>
    <dgm:cxn modelId="{9C38BDCA-51EE-4B34-AC97-ED34C00A1CD8}" type="presParOf" srcId="{7BAFE13A-1A2D-4474-A740-345E2BFA1A43}" destId="{093FF524-61C0-4266-AAB8-CFAE39F1333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38C6-2964-450F-AA77-8071934578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D66F23F0-751A-40B8-969C-F1FB392D0052}">
      <dgm:prSet/>
      <dgm:spPr/>
      <dgm:t>
        <a:bodyPr/>
        <a:lstStyle/>
        <a:p>
          <a:pPr rtl="0"/>
          <a:r>
            <a:rPr lang="sr-Cyrl-RS" dirty="0" smtClean="0">
              <a:solidFill>
                <a:schemeClr val="tx1"/>
              </a:solidFill>
            </a:rPr>
            <a:t>Пољопривредна производња са употребом пестицида и минералних ђубрива и гајењем монокултура довела је до губитка многих домаћих и дивљих биљних и животињских врста.</a:t>
          </a:r>
          <a:endParaRPr lang="bs-Latn-BA" dirty="0">
            <a:solidFill>
              <a:schemeClr val="tx1"/>
            </a:solidFill>
          </a:endParaRPr>
        </a:p>
      </dgm:t>
    </dgm:pt>
    <dgm:pt modelId="{1B7D3EA1-D12D-4EAE-BDCE-A29C1A1A1A03}" type="parTrans" cxnId="{21DDE316-C333-4302-9FCC-B9D2C5F3C233}">
      <dgm:prSet/>
      <dgm:spPr/>
      <dgm:t>
        <a:bodyPr/>
        <a:lstStyle/>
        <a:p>
          <a:endParaRPr lang="bs-Latn-BA"/>
        </a:p>
      </dgm:t>
    </dgm:pt>
    <dgm:pt modelId="{EC3DDC56-D56B-4C80-B758-4A8853838C94}" type="sibTrans" cxnId="{21DDE316-C333-4302-9FCC-B9D2C5F3C233}">
      <dgm:prSet/>
      <dgm:spPr/>
      <dgm:t>
        <a:bodyPr/>
        <a:lstStyle/>
        <a:p>
          <a:endParaRPr lang="bs-Latn-BA"/>
        </a:p>
      </dgm:t>
    </dgm:pt>
    <dgm:pt modelId="{7B3D9A15-73A9-4349-9A52-FCE2004CDC99}">
      <dgm:prSet custT="1"/>
      <dgm:spPr/>
      <dgm:t>
        <a:bodyPr/>
        <a:lstStyle/>
        <a:p>
          <a:pPr rtl="0"/>
          <a:r>
            <a:rPr lang="sr-Cyrl-RS" sz="2000" dirty="0" smtClean="0">
              <a:solidFill>
                <a:schemeClr val="tx1"/>
              </a:solidFill>
            </a:rPr>
            <a:t>Данас се преко 75% свјетске хране производи користећи само око 25 биљних и животињских врста, које постају све више осјетљиве на дјеловање болести, штеточина, корова и других фактора.</a:t>
          </a:r>
          <a:endParaRPr lang="bs-Latn-BA" sz="2000" dirty="0">
            <a:solidFill>
              <a:schemeClr val="tx1"/>
            </a:solidFill>
          </a:endParaRPr>
        </a:p>
      </dgm:t>
    </dgm:pt>
    <dgm:pt modelId="{CAFA10EC-46CD-4621-999C-9573EC0ABE47}" type="parTrans" cxnId="{A7DAEDC3-19B5-473F-B0DA-1D10388859F1}">
      <dgm:prSet/>
      <dgm:spPr/>
      <dgm:t>
        <a:bodyPr/>
        <a:lstStyle/>
        <a:p>
          <a:endParaRPr lang="en-US"/>
        </a:p>
      </dgm:t>
    </dgm:pt>
    <dgm:pt modelId="{1237426F-37EC-4836-8D04-CFD042056D83}" type="sibTrans" cxnId="{A7DAEDC3-19B5-473F-B0DA-1D10388859F1}">
      <dgm:prSet/>
      <dgm:spPr/>
      <dgm:t>
        <a:bodyPr/>
        <a:lstStyle/>
        <a:p>
          <a:endParaRPr lang="en-US"/>
        </a:p>
      </dgm:t>
    </dgm:pt>
    <dgm:pt modelId="{E1DF3CBD-D8C5-47FC-9597-BF83EED4F7D0}" type="pres">
      <dgm:prSet presAssocID="{EB6938C6-2964-450F-AA77-807193457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8D490-6311-499F-B88F-9DD39A00825E}" type="pres">
      <dgm:prSet presAssocID="{D66F23F0-751A-40B8-969C-F1FB392D0052}" presName="parentText" presStyleLbl="node1" presStyleIdx="0" presStyleCnt="2" custScaleX="57009" custScaleY="18386" custLinFactNeighborX="-21495" custLinFactNeighborY="-98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19673-CCB8-4472-A65F-DE6BB0CE675A}" type="pres">
      <dgm:prSet presAssocID="{EC3DDC56-D56B-4C80-B758-4A8853838C94}" presName="spacer" presStyleCnt="0"/>
      <dgm:spPr/>
    </dgm:pt>
    <dgm:pt modelId="{3EF05020-E656-4A70-90BF-EF4DCDDC1368}" type="pres">
      <dgm:prSet presAssocID="{7B3D9A15-73A9-4349-9A52-FCE2004CDC99}" presName="parentText" presStyleLbl="node1" presStyleIdx="1" presStyleCnt="2" custScaleX="49533" custScaleY="37328" custLinFactNeighborX="-25233" custLinFactNeighborY="380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7E8334-6CE9-4DF4-BB55-E64CE9CE8EF0}" type="presOf" srcId="{D66F23F0-751A-40B8-969C-F1FB392D0052}" destId="{89E8D490-6311-499F-B88F-9DD39A00825E}" srcOrd="0" destOrd="0" presId="urn:microsoft.com/office/officeart/2005/8/layout/vList2"/>
    <dgm:cxn modelId="{A1C52FEF-C55F-4D29-8424-5EBD413E8A0C}" type="presOf" srcId="{7B3D9A15-73A9-4349-9A52-FCE2004CDC99}" destId="{3EF05020-E656-4A70-90BF-EF4DCDDC1368}" srcOrd="0" destOrd="0" presId="urn:microsoft.com/office/officeart/2005/8/layout/vList2"/>
    <dgm:cxn modelId="{A7DAEDC3-19B5-473F-B0DA-1D10388859F1}" srcId="{EB6938C6-2964-450F-AA77-807193457824}" destId="{7B3D9A15-73A9-4349-9A52-FCE2004CDC99}" srcOrd="1" destOrd="0" parTransId="{CAFA10EC-46CD-4621-999C-9573EC0ABE47}" sibTransId="{1237426F-37EC-4836-8D04-CFD042056D83}"/>
    <dgm:cxn modelId="{7143649B-B309-4A0F-B9D5-1225E7FD03BA}" type="presOf" srcId="{EB6938C6-2964-450F-AA77-807193457824}" destId="{E1DF3CBD-D8C5-47FC-9597-BF83EED4F7D0}" srcOrd="0" destOrd="0" presId="urn:microsoft.com/office/officeart/2005/8/layout/vList2"/>
    <dgm:cxn modelId="{21DDE316-C333-4302-9FCC-B9D2C5F3C233}" srcId="{EB6938C6-2964-450F-AA77-807193457824}" destId="{D66F23F0-751A-40B8-969C-F1FB392D0052}" srcOrd="0" destOrd="0" parTransId="{1B7D3EA1-D12D-4EAE-BDCE-A29C1A1A1A03}" sibTransId="{EC3DDC56-D56B-4C80-B758-4A8853838C94}"/>
    <dgm:cxn modelId="{224A1C40-4836-4292-A1DD-CE2BCFF590B1}" type="presParOf" srcId="{E1DF3CBD-D8C5-47FC-9597-BF83EED4F7D0}" destId="{89E8D490-6311-499F-B88F-9DD39A00825E}" srcOrd="0" destOrd="0" presId="urn:microsoft.com/office/officeart/2005/8/layout/vList2"/>
    <dgm:cxn modelId="{6FB51CFE-A2CD-4720-A13C-00C38C97FDDA}" type="presParOf" srcId="{E1DF3CBD-D8C5-47FC-9597-BF83EED4F7D0}" destId="{33019673-CCB8-4472-A65F-DE6BB0CE675A}" srcOrd="1" destOrd="0" presId="urn:microsoft.com/office/officeart/2005/8/layout/vList2"/>
    <dgm:cxn modelId="{C8D8F93B-0FA1-4F0A-9595-F304E33C4594}" type="presParOf" srcId="{E1DF3CBD-D8C5-47FC-9597-BF83EED4F7D0}" destId="{3EF05020-E656-4A70-90BF-EF4DCDDC13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6938C6-2964-450F-AA77-8071934578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117D56EE-0F9C-4F47-8F81-B61AB049604F}">
      <dgm:prSet custT="1"/>
      <dgm:spPr/>
      <dgm:t>
        <a:bodyPr/>
        <a:lstStyle/>
        <a:p>
          <a:r>
            <a:rPr lang="sr-Cyrl-RS" sz="2000" dirty="0" smtClean="0">
              <a:solidFill>
                <a:schemeClr val="tx1"/>
              </a:solidFill>
            </a:rPr>
            <a:t>Сматра се да је оваква пољопривредна производња оставила трајне посљедице на смањење бројности инсеката опрашивача. Једна од таквих група инсеката који се гаје, а који су веома угрожени употребом пестицида су медоносне пчеле.</a:t>
          </a:r>
          <a:endParaRPr lang="bs-Latn-BA" sz="2000" dirty="0">
            <a:solidFill>
              <a:schemeClr val="tx1"/>
            </a:solidFill>
          </a:endParaRPr>
        </a:p>
      </dgm:t>
    </dgm:pt>
    <dgm:pt modelId="{A0920FB2-0DEB-4837-8523-3991D094B011}" type="parTrans" cxnId="{136D492A-19BC-4786-AAE7-916A93EB8222}">
      <dgm:prSet/>
      <dgm:spPr/>
      <dgm:t>
        <a:bodyPr/>
        <a:lstStyle/>
        <a:p>
          <a:endParaRPr lang="bs-Latn-BA"/>
        </a:p>
      </dgm:t>
    </dgm:pt>
    <dgm:pt modelId="{15DD841E-9C92-44B7-9962-683593EA29E6}" type="sibTrans" cxnId="{136D492A-19BC-4786-AAE7-916A93EB8222}">
      <dgm:prSet/>
      <dgm:spPr/>
      <dgm:t>
        <a:bodyPr/>
        <a:lstStyle/>
        <a:p>
          <a:endParaRPr lang="bs-Latn-BA"/>
        </a:p>
      </dgm:t>
    </dgm:pt>
    <dgm:pt modelId="{7B8496D4-42E1-4FA6-85C1-75148446936F}">
      <dgm:prSet custT="1"/>
      <dgm:spPr/>
      <dgm:t>
        <a:bodyPr/>
        <a:lstStyle/>
        <a:p>
          <a:r>
            <a:rPr lang="sr-Cyrl-RS" sz="2000" dirty="0" smtClean="0">
              <a:solidFill>
                <a:schemeClr val="tx1"/>
              </a:solidFill>
            </a:rPr>
            <a:t>Многа заштитна средства која су данас најстроже забрањена, а која су се некада користила у пољопривредној производњи, као што је </a:t>
          </a:r>
          <a:r>
            <a:rPr lang="en-US" sz="2000" dirty="0" smtClean="0">
              <a:solidFill>
                <a:schemeClr val="tx1"/>
              </a:solidFill>
            </a:rPr>
            <a:t>DDT</a:t>
          </a:r>
          <a:r>
            <a:rPr lang="sr-Cyrl-RS" sz="2000" dirty="0" smtClean="0">
              <a:solidFill>
                <a:schemeClr val="tx1"/>
              </a:solidFill>
            </a:rPr>
            <a:t>, оставила су озбиљне посљедице по здравље људи и животну средину.</a:t>
          </a:r>
          <a:endParaRPr lang="bs-Latn-BA" sz="2000" dirty="0">
            <a:solidFill>
              <a:schemeClr val="tx1"/>
            </a:solidFill>
          </a:endParaRPr>
        </a:p>
      </dgm:t>
    </dgm:pt>
    <dgm:pt modelId="{DA137D49-46C7-44BD-8D79-8B6BE4653ECD}" type="parTrans" cxnId="{EAE80C68-CAC5-41BE-9ADA-6B783F7A394F}">
      <dgm:prSet/>
      <dgm:spPr/>
      <dgm:t>
        <a:bodyPr/>
        <a:lstStyle/>
        <a:p>
          <a:endParaRPr lang="bs-Latn-BA"/>
        </a:p>
      </dgm:t>
    </dgm:pt>
    <dgm:pt modelId="{86644E92-869C-4AAE-9E4C-18123C71BF05}" type="sibTrans" cxnId="{EAE80C68-CAC5-41BE-9ADA-6B783F7A394F}">
      <dgm:prSet/>
      <dgm:spPr/>
      <dgm:t>
        <a:bodyPr/>
        <a:lstStyle/>
        <a:p>
          <a:endParaRPr lang="bs-Latn-BA"/>
        </a:p>
      </dgm:t>
    </dgm:pt>
    <dgm:pt modelId="{E1DF3CBD-D8C5-47FC-9597-BF83EED4F7D0}" type="pres">
      <dgm:prSet presAssocID="{EB6938C6-2964-450F-AA77-807193457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3F35D-31BB-4E22-AFC8-A9D6A0854F1F}" type="pres">
      <dgm:prSet presAssocID="{117D56EE-0F9C-4F47-8F81-B61AB049604F}" presName="parentText" presStyleLbl="node1" presStyleIdx="0" presStyleCnt="2" custScaleX="45455" custScaleY="202506" custLinFactY="144710" custLinFactNeighborX="2727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3A3C58-3D64-43DF-9AAB-AA49269AF681}" type="pres">
      <dgm:prSet presAssocID="{15DD841E-9C92-44B7-9962-683593EA29E6}" presName="spacer" presStyleCnt="0"/>
      <dgm:spPr/>
    </dgm:pt>
    <dgm:pt modelId="{FF967E9E-0C12-427F-855F-4429DFF0A0E5}" type="pres">
      <dgm:prSet presAssocID="{7B8496D4-42E1-4FA6-85C1-75148446936F}" presName="parentText" presStyleLbl="node1" presStyleIdx="1" presStyleCnt="2" custScaleX="61817" custScaleY="148833" custLinFactY="-199402" custLinFactNeighborX="-1909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37460-96F2-495D-A27E-2AF4F8BE1F5B}" type="presOf" srcId="{117D56EE-0F9C-4F47-8F81-B61AB049604F}" destId="{DD53F35D-31BB-4E22-AFC8-A9D6A0854F1F}" srcOrd="0" destOrd="0" presId="urn:microsoft.com/office/officeart/2005/8/layout/vList2"/>
    <dgm:cxn modelId="{98227886-AA58-4200-B797-399CA298A130}" type="presOf" srcId="{EB6938C6-2964-450F-AA77-807193457824}" destId="{E1DF3CBD-D8C5-47FC-9597-BF83EED4F7D0}" srcOrd="0" destOrd="0" presId="urn:microsoft.com/office/officeart/2005/8/layout/vList2"/>
    <dgm:cxn modelId="{911F753E-FEC1-493D-B30D-2881B7EDAB94}" type="presOf" srcId="{7B8496D4-42E1-4FA6-85C1-75148446936F}" destId="{FF967E9E-0C12-427F-855F-4429DFF0A0E5}" srcOrd="0" destOrd="0" presId="urn:microsoft.com/office/officeart/2005/8/layout/vList2"/>
    <dgm:cxn modelId="{EAE80C68-CAC5-41BE-9ADA-6B783F7A394F}" srcId="{EB6938C6-2964-450F-AA77-807193457824}" destId="{7B8496D4-42E1-4FA6-85C1-75148446936F}" srcOrd="1" destOrd="0" parTransId="{DA137D49-46C7-44BD-8D79-8B6BE4653ECD}" sibTransId="{86644E92-869C-4AAE-9E4C-18123C71BF05}"/>
    <dgm:cxn modelId="{136D492A-19BC-4786-AAE7-916A93EB8222}" srcId="{EB6938C6-2964-450F-AA77-807193457824}" destId="{117D56EE-0F9C-4F47-8F81-B61AB049604F}" srcOrd="0" destOrd="0" parTransId="{A0920FB2-0DEB-4837-8523-3991D094B011}" sibTransId="{15DD841E-9C92-44B7-9962-683593EA29E6}"/>
    <dgm:cxn modelId="{FC3AA54A-6312-4ADA-A46D-251C2935B056}" type="presParOf" srcId="{E1DF3CBD-D8C5-47FC-9597-BF83EED4F7D0}" destId="{DD53F35D-31BB-4E22-AFC8-A9D6A0854F1F}" srcOrd="0" destOrd="0" presId="urn:microsoft.com/office/officeart/2005/8/layout/vList2"/>
    <dgm:cxn modelId="{46986309-C8AA-40E3-A47C-D6BF39C66204}" type="presParOf" srcId="{E1DF3CBD-D8C5-47FC-9597-BF83EED4F7D0}" destId="{A73A3C58-3D64-43DF-9AAB-AA49269AF681}" srcOrd="1" destOrd="0" presId="urn:microsoft.com/office/officeart/2005/8/layout/vList2"/>
    <dgm:cxn modelId="{C521752D-ADB4-4469-B2D0-C6B78770B94E}" type="presParOf" srcId="{E1DF3CBD-D8C5-47FC-9597-BF83EED4F7D0}" destId="{FF967E9E-0C12-427F-855F-4429DFF0A0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938C6-2964-450F-AA77-8071934578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E1DF3CBD-D8C5-47FC-9597-BF83EED4F7D0}" type="pres">
      <dgm:prSet presAssocID="{EB6938C6-2964-450F-AA77-807193457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DBC07-71AC-4F37-8801-763B197BFBF4}" type="presOf" srcId="{EB6938C6-2964-450F-AA77-807193457824}" destId="{E1DF3CBD-D8C5-47FC-9597-BF83EED4F7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E7A4C-03ED-414D-8697-FC26D60B959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B0E3855A-8F1D-4E0F-A999-0A91DF1557C3}">
      <dgm:prSet custT="1"/>
      <dgm:spPr/>
      <dgm:t>
        <a:bodyPr/>
        <a:lstStyle/>
        <a:p>
          <a:pPr rtl="0"/>
          <a:r>
            <a:rPr lang="sr-Cyrl-RS" sz="1800" dirty="0" smtClean="0"/>
            <a:t>Савремена научна сазнања поново истичу оне начине производње хране који омогућавају опоравак нарушеног биодиверзитета. Једном од таквих врста производње може се сматрати и органска пољопривреда.</a:t>
          </a:r>
          <a:endParaRPr lang="bs-Latn-BA" sz="1800" dirty="0"/>
        </a:p>
      </dgm:t>
    </dgm:pt>
    <dgm:pt modelId="{254E9DF7-8E7B-4607-B805-934AD4D4A1A4}" type="parTrans" cxnId="{417DA254-45EB-4212-89EC-2E1793574B9B}">
      <dgm:prSet/>
      <dgm:spPr/>
      <dgm:t>
        <a:bodyPr/>
        <a:lstStyle/>
        <a:p>
          <a:endParaRPr lang="bs-Latn-BA"/>
        </a:p>
      </dgm:t>
    </dgm:pt>
    <dgm:pt modelId="{33069802-2325-41A0-B9EE-2F2AAA75DAAE}" type="sibTrans" cxnId="{417DA254-45EB-4212-89EC-2E1793574B9B}">
      <dgm:prSet/>
      <dgm:spPr/>
      <dgm:t>
        <a:bodyPr/>
        <a:lstStyle/>
        <a:p>
          <a:endParaRPr lang="bs-Latn-BA"/>
        </a:p>
      </dgm:t>
    </dgm:pt>
    <dgm:pt modelId="{198A893D-DDDE-4C7D-9B53-8A2999B34813}">
      <dgm:prSet custT="1"/>
      <dgm:spPr/>
      <dgm:t>
        <a:bodyPr/>
        <a:lstStyle/>
        <a:p>
          <a:pPr rtl="0"/>
          <a:r>
            <a:rPr lang="sr-Cyrl-RS" sz="1800" dirty="0" smtClean="0"/>
            <a:t>Органска пољопривреда се заснива на уједињавању традиционалних пољопривредних метода производње са савременим процесима у пољопривреди.</a:t>
          </a:r>
          <a:endParaRPr lang="bs-Latn-BA" sz="1100" dirty="0"/>
        </a:p>
      </dgm:t>
    </dgm:pt>
    <dgm:pt modelId="{D02EABA2-2079-4C0B-A42A-E452C16E5A25}" type="parTrans" cxnId="{BC7FFBCE-5513-4A8B-AD7F-6E77D8DA79BC}">
      <dgm:prSet/>
      <dgm:spPr/>
      <dgm:t>
        <a:bodyPr/>
        <a:lstStyle/>
        <a:p>
          <a:endParaRPr lang="bs-Latn-BA"/>
        </a:p>
      </dgm:t>
    </dgm:pt>
    <dgm:pt modelId="{36987B44-3543-4921-82CA-3C932108A333}" type="sibTrans" cxnId="{BC7FFBCE-5513-4A8B-AD7F-6E77D8DA79BC}">
      <dgm:prSet/>
      <dgm:spPr/>
      <dgm:t>
        <a:bodyPr/>
        <a:lstStyle/>
        <a:p>
          <a:endParaRPr lang="bs-Latn-BA"/>
        </a:p>
      </dgm:t>
    </dgm:pt>
    <dgm:pt modelId="{C19ABC38-185A-49DA-B12D-706DC09BA6A7}" type="pres">
      <dgm:prSet presAssocID="{297E7A4C-03ED-414D-8697-FC26D60B959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02B5E89-BF93-4CBA-9C30-15F0BB9E58EE}" type="pres">
      <dgm:prSet presAssocID="{297E7A4C-03ED-414D-8697-FC26D60B959E}" presName="pyramid" presStyleLbl="node1" presStyleIdx="0" presStyleCnt="1"/>
      <dgm:spPr/>
    </dgm:pt>
    <dgm:pt modelId="{CB4B045E-7F2A-4B9F-8612-D45D7145B4C8}" type="pres">
      <dgm:prSet presAssocID="{297E7A4C-03ED-414D-8697-FC26D60B959E}" presName="theList" presStyleCnt="0"/>
      <dgm:spPr/>
    </dgm:pt>
    <dgm:pt modelId="{6F30B53B-1E69-43BC-A5EA-D868345CECB8}" type="pres">
      <dgm:prSet presAssocID="{B0E3855A-8F1D-4E0F-A999-0A91DF1557C3}" presName="aNode" presStyleLbl="fgAcc1" presStyleIdx="0" presStyleCnt="2" custScaleX="143487" custScaleY="503822" custLinFactY="-61960" custLinFactNeighborX="464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A88C5-A022-4769-8AC3-89E0B212810F}" type="pres">
      <dgm:prSet presAssocID="{B0E3855A-8F1D-4E0F-A999-0A91DF1557C3}" presName="aSpace" presStyleCnt="0"/>
      <dgm:spPr/>
    </dgm:pt>
    <dgm:pt modelId="{1369594F-9487-414D-898D-F67B268F9146}" type="pres">
      <dgm:prSet presAssocID="{198A893D-DDDE-4C7D-9B53-8A2999B34813}" presName="aNode" presStyleLbl="fgAcc1" presStyleIdx="1" presStyleCnt="2" custScaleX="208293" custScaleY="327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88266-B0E3-4FC1-811E-CAC4026A9AB6}" type="pres">
      <dgm:prSet presAssocID="{198A893D-DDDE-4C7D-9B53-8A2999B34813}" presName="aSpace" presStyleCnt="0"/>
      <dgm:spPr/>
    </dgm:pt>
  </dgm:ptLst>
  <dgm:cxnLst>
    <dgm:cxn modelId="{BC7FFBCE-5513-4A8B-AD7F-6E77D8DA79BC}" srcId="{297E7A4C-03ED-414D-8697-FC26D60B959E}" destId="{198A893D-DDDE-4C7D-9B53-8A2999B34813}" srcOrd="1" destOrd="0" parTransId="{D02EABA2-2079-4C0B-A42A-E452C16E5A25}" sibTransId="{36987B44-3543-4921-82CA-3C932108A333}"/>
    <dgm:cxn modelId="{9000E790-7388-4A91-8341-F4BC0B3C29CE}" type="presOf" srcId="{297E7A4C-03ED-414D-8697-FC26D60B959E}" destId="{C19ABC38-185A-49DA-B12D-706DC09BA6A7}" srcOrd="0" destOrd="0" presId="urn:microsoft.com/office/officeart/2005/8/layout/pyramid2"/>
    <dgm:cxn modelId="{E86CD520-1D1B-45DE-B4E3-A408A1764BE3}" type="presOf" srcId="{198A893D-DDDE-4C7D-9B53-8A2999B34813}" destId="{1369594F-9487-414D-898D-F67B268F9146}" srcOrd="0" destOrd="0" presId="urn:microsoft.com/office/officeart/2005/8/layout/pyramid2"/>
    <dgm:cxn modelId="{417DA254-45EB-4212-89EC-2E1793574B9B}" srcId="{297E7A4C-03ED-414D-8697-FC26D60B959E}" destId="{B0E3855A-8F1D-4E0F-A999-0A91DF1557C3}" srcOrd="0" destOrd="0" parTransId="{254E9DF7-8E7B-4607-B805-934AD4D4A1A4}" sibTransId="{33069802-2325-41A0-B9EE-2F2AAA75DAAE}"/>
    <dgm:cxn modelId="{F5631B0F-EDF7-4FE4-800F-AE8F1CCD6CF8}" type="presOf" srcId="{B0E3855A-8F1D-4E0F-A999-0A91DF1557C3}" destId="{6F30B53B-1E69-43BC-A5EA-D868345CECB8}" srcOrd="0" destOrd="0" presId="urn:microsoft.com/office/officeart/2005/8/layout/pyramid2"/>
    <dgm:cxn modelId="{12106AEB-3490-4B6B-AC9F-7DA1541D5505}" type="presParOf" srcId="{C19ABC38-185A-49DA-B12D-706DC09BA6A7}" destId="{F02B5E89-BF93-4CBA-9C30-15F0BB9E58EE}" srcOrd="0" destOrd="0" presId="urn:microsoft.com/office/officeart/2005/8/layout/pyramid2"/>
    <dgm:cxn modelId="{4EFBD57E-8E1E-4524-B249-5A5067E6C623}" type="presParOf" srcId="{C19ABC38-185A-49DA-B12D-706DC09BA6A7}" destId="{CB4B045E-7F2A-4B9F-8612-D45D7145B4C8}" srcOrd="1" destOrd="0" presId="urn:microsoft.com/office/officeart/2005/8/layout/pyramid2"/>
    <dgm:cxn modelId="{F714C43F-0ACF-4B05-8C0A-FB774D90344C}" type="presParOf" srcId="{CB4B045E-7F2A-4B9F-8612-D45D7145B4C8}" destId="{6F30B53B-1E69-43BC-A5EA-D868345CECB8}" srcOrd="0" destOrd="0" presId="urn:microsoft.com/office/officeart/2005/8/layout/pyramid2"/>
    <dgm:cxn modelId="{5A67D909-E5FF-4BE9-9B04-AEC251C11E2E}" type="presParOf" srcId="{CB4B045E-7F2A-4B9F-8612-D45D7145B4C8}" destId="{FAEA88C5-A022-4769-8AC3-89E0B212810F}" srcOrd="1" destOrd="0" presId="urn:microsoft.com/office/officeart/2005/8/layout/pyramid2"/>
    <dgm:cxn modelId="{3C1BFD19-8CF7-48EE-8C06-C31A551FC623}" type="presParOf" srcId="{CB4B045E-7F2A-4B9F-8612-D45D7145B4C8}" destId="{1369594F-9487-414D-898D-F67B268F9146}" srcOrd="2" destOrd="0" presId="urn:microsoft.com/office/officeart/2005/8/layout/pyramid2"/>
    <dgm:cxn modelId="{6CAAD4AC-F9A5-4D66-950C-6923A957A4D5}" type="presParOf" srcId="{CB4B045E-7F2A-4B9F-8612-D45D7145B4C8}" destId="{D9A88266-B0E3-4FC1-811E-CAC4026A9AB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7E7A4C-03ED-414D-8697-FC26D60B959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1058A381-0C36-465F-8457-57A5AADFCA57}">
      <dgm:prSet custT="1"/>
      <dgm:spPr/>
      <dgm:t>
        <a:bodyPr/>
        <a:lstStyle/>
        <a:p>
          <a:pPr rtl="0"/>
          <a:r>
            <a:rPr lang="sr-Cyrl-RS" sz="1800" dirty="0" smtClean="0"/>
            <a:t>Органска пољопривреда подразумијева начин гајења биљака при којем се не користе вјештачка ђубрива и пестициди. При том органска пољопривреда чува и унапређује биолошку разноликост и циклусе кружења материје. Њен значај је у томе што омогућава заштиту животне средине током производње здравствено безбједне хране.</a:t>
          </a:r>
          <a:endParaRPr lang="vi-VN" sz="1800" dirty="0"/>
        </a:p>
      </dgm:t>
    </dgm:pt>
    <dgm:pt modelId="{771A50B1-6E40-4A8C-9BF8-79D216C4E8A0}" type="parTrans" cxnId="{BB4B7E44-8140-4699-B040-3429FC46E144}">
      <dgm:prSet/>
      <dgm:spPr/>
      <dgm:t>
        <a:bodyPr/>
        <a:lstStyle/>
        <a:p>
          <a:endParaRPr lang="bs-Latn-BA"/>
        </a:p>
      </dgm:t>
    </dgm:pt>
    <dgm:pt modelId="{3AC02BD3-C82E-4A90-952D-DAE315B6838B}" type="sibTrans" cxnId="{BB4B7E44-8140-4699-B040-3429FC46E144}">
      <dgm:prSet/>
      <dgm:spPr/>
      <dgm:t>
        <a:bodyPr/>
        <a:lstStyle/>
        <a:p>
          <a:endParaRPr lang="bs-Latn-BA"/>
        </a:p>
      </dgm:t>
    </dgm:pt>
    <dgm:pt modelId="{C19ABC38-185A-49DA-B12D-706DC09BA6A7}" type="pres">
      <dgm:prSet presAssocID="{297E7A4C-03ED-414D-8697-FC26D60B959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02B5E89-BF93-4CBA-9C30-15F0BB9E58EE}" type="pres">
      <dgm:prSet presAssocID="{297E7A4C-03ED-414D-8697-FC26D60B959E}" presName="pyramid" presStyleLbl="node1" presStyleIdx="0" presStyleCnt="1" custScaleX="105672"/>
      <dgm:spPr/>
    </dgm:pt>
    <dgm:pt modelId="{CB4B045E-7F2A-4B9F-8612-D45D7145B4C8}" type="pres">
      <dgm:prSet presAssocID="{297E7A4C-03ED-414D-8697-FC26D60B959E}" presName="theList" presStyleCnt="0"/>
      <dgm:spPr/>
    </dgm:pt>
    <dgm:pt modelId="{50E9B9A8-0D7F-4B71-9E60-AAD943CC613A}" type="pres">
      <dgm:prSet presAssocID="{1058A381-0C36-465F-8457-57A5AADFCA57}" presName="aNode" presStyleLbl="fgAcc1" presStyleIdx="0" presStyleCnt="1" custScaleX="121602" custScaleY="686508" custLinFactX="-1254" custLinFactY="-1941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0384C-73D9-492F-B9B1-3B3D0FDCD928}" type="pres">
      <dgm:prSet presAssocID="{1058A381-0C36-465F-8457-57A5AADFCA57}" presName="aSpace" presStyleCnt="0"/>
      <dgm:spPr/>
    </dgm:pt>
  </dgm:ptLst>
  <dgm:cxnLst>
    <dgm:cxn modelId="{F95D20A7-3A65-4743-8FA8-D205F68A4D50}" type="presOf" srcId="{1058A381-0C36-465F-8457-57A5AADFCA57}" destId="{50E9B9A8-0D7F-4B71-9E60-AAD943CC613A}" srcOrd="0" destOrd="0" presId="urn:microsoft.com/office/officeart/2005/8/layout/pyramid2"/>
    <dgm:cxn modelId="{DB8C36B2-1781-485B-B866-16409C5997E8}" type="presOf" srcId="{297E7A4C-03ED-414D-8697-FC26D60B959E}" destId="{C19ABC38-185A-49DA-B12D-706DC09BA6A7}" srcOrd="0" destOrd="0" presId="urn:microsoft.com/office/officeart/2005/8/layout/pyramid2"/>
    <dgm:cxn modelId="{BB4B7E44-8140-4699-B040-3429FC46E144}" srcId="{297E7A4C-03ED-414D-8697-FC26D60B959E}" destId="{1058A381-0C36-465F-8457-57A5AADFCA57}" srcOrd="0" destOrd="0" parTransId="{771A50B1-6E40-4A8C-9BF8-79D216C4E8A0}" sibTransId="{3AC02BD3-C82E-4A90-952D-DAE315B6838B}"/>
    <dgm:cxn modelId="{4F0EA883-053B-498C-AA50-41388CEFE1F4}" type="presParOf" srcId="{C19ABC38-185A-49DA-B12D-706DC09BA6A7}" destId="{F02B5E89-BF93-4CBA-9C30-15F0BB9E58EE}" srcOrd="0" destOrd="0" presId="urn:microsoft.com/office/officeart/2005/8/layout/pyramid2"/>
    <dgm:cxn modelId="{4153D6D1-6167-487B-A802-4F25EF0C1C15}" type="presParOf" srcId="{C19ABC38-185A-49DA-B12D-706DC09BA6A7}" destId="{CB4B045E-7F2A-4B9F-8612-D45D7145B4C8}" srcOrd="1" destOrd="0" presId="urn:microsoft.com/office/officeart/2005/8/layout/pyramid2"/>
    <dgm:cxn modelId="{9E894813-3EA1-485A-B224-84D6719950EF}" type="presParOf" srcId="{CB4B045E-7F2A-4B9F-8612-D45D7145B4C8}" destId="{50E9B9A8-0D7F-4B71-9E60-AAD943CC613A}" srcOrd="0" destOrd="0" presId="urn:microsoft.com/office/officeart/2005/8/layout/pyramid2"/>
    <dgm:cxn modelId="{97B28E7D-C6A6-455A-8D88-BDDBD83A3029}" type="presParOf" srcId="{CB4B045E-7F2A-4B9F-8612-D45D7145B4C8}" destId="{45A0384C-73D9-492F-B9B1-3B3D0FDCD92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BB0152-6E28-4D52-9FF5-F4208A853E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C41AC259-389B-4FE4-A8BB-C0CF748BADBA}">
      <dgm:prSet custT="1"/>
      <dgm:spPr/>
      <dgm:t>
        <a:bodyPr/>
        <a:lstStyle/>
        <a:p>
          <a:pPr rtl="0"/>
          <a:r>
            <a:rPr lang="sr-Cyrl-RS" sz="1800" dirty="0" smtClean="0"/>
            <a:t>Органску пољопривреду најбоље можемо дефинисати кроз њен циљ: производња здравствено безбједне, квалитетне хране на еколошки прихватљив начин.</a:t>
          </a:r>
          <a:endParaRPr lang="bs-Latn-BA" sz="1800" dirty="0"/>
        </a:p>
      </dgm:t>
    </dgm:pt>
    <dgm:pt modelId="{F91D8AA4-20D9-46EA-BEEB-9FFB7F13974A}" type="parTrans" cxnId="{68AD8245-6F1D-4E94-AA80-E47DD6CC9082}">
      <dgm:prSet/>
      <dgm:spPr/>
      <dgm:t>
        <a:bodyPr/>
        <a:lstStyle/>
        <a:p>
          <a:endParaRPr lang="bs-Latn-BA"/>
        </a:p>
      </dgm:t>
    </dgm:pt>
    <dgm:pt modelId="{288C02E5-A6D9-4F7E-8293-B96F6CE57669}" type="sibTrans" cxnId="{68AD8245-6F1D-4E94-AA80-E47DD6CC9082}">
      <dgm:prSet/>
      <dgm:spPr/>
      <dgm:t>
        <a:bodyPr/>
        <a:lstStyle/>
        <a:p>
          <a:endParaRPr lang="bs-Latn-BA"/>
        </a:p>
      </dgm:t>
    </dgm:pt>
    <dgm:pt modelId="{794BD35F-4C40-44CE-9135-EBE24791747A}">
      <dgm:prSet custT="1"/>
      <dgm:spPr/>
      <dgm:t>
        <a:bodyPr/>
        <a:lstStyle/>
        <a:p>
          <a:pPr rtl="0"/>
          <a:r>
            <a:rPr lang="sr-Cyrl-RS" sz="1800" dirty="0" smtClean="0"/>
            <a:t>Органска пољопривреда подразумијева употребу искључиво природних материја које се користе као ђубрива, пестициди или адитиви у производњи и преради хране.</a:t>
          </a:r>
          <a:endParaRPr lang="bs-Latn-BA" sz="1800" dirty="0" smtClean="0"/>
        </a:p>
      </dgm:t>
    </dgm:pt>
    <dgm:pt modelId="{03F948FC-215C-4C4E-9D1C-35C9DDE11CFE}" type="parTrans" cxnId="{0F5DE419-C21A-496F-B179-7605EDA4185A}">
      <dgm:prSet/>
      <dgm:spPr/>
      <dgm:t>
        <a:bodyPr/>
        <a:lstStyle/>
        <a:p>
          <a:endParaRPr lang="bs-Latn-BA"/>
        </a:p>
      </dgm:t>
    </dgm:pt>
    <dgm:pt modelId="{34AABF53-CCA5-444C-AC3F-4DA6E722C836}" type="sibTrans" cxnId="{0F5DE419-C21A-496F-B179-7605EDA4185A}">
      <dgm:prSet/>
      <dgm:spPr/>
      <dgm:t>
        <a:bodyPr/>
        <a:lstStyle/>
        <a:p>
          <a:endParaRPr lang="bs-Latn-BA"/>
        </a:p>
      </dgm:t>
    </dgm:pt>
    <dgm:pt modelId="{324574D2-8530-40C6-AAEF-7EE95D1C8135}">
      <dgm:prSet custT="1"/>
      <dgm:spPr/>
      <dgm:t>
        <a:bodyPr/>
        <a:lstStyle/>
        <a:p>
          <a:pPr rtl="0"/>
          <a:r>
            <a:rPr lang="sr-Cyrl-RS" sz="1800" dirty="0" smtClean="0"/>
            <a:t>Производ органске пољопривреде је органски производ само ако посједује потврду издату од стране овлашћеног правног лица. То значи да је цјелокупан производни процес (производња, прерада, паковање, складиштење и декларисање) спроведен и контролисан на законски прописан начин.</a:t>
          </a:r>
          <a:endParaRPr lang="vi-VN" sz="1800" dirty="0"/>
        </a:p>
      </dgm:t>
    </dgm:pt>
    <dgm:pt modelId="{E9F4641B-AFDA-48CE-96B5-8EB259B5769D}" type="parTrans" cxnId="{4FB0A980-0A0D-45B1-B877-F5EFF5C88FDF}">
      <dgm:prSet/>
      <dgm:spPr/>
      <dgm:t>
        <a:bodyPr/>
        <a:lstStyle/>
        <a:p>
          <a:endParaRPr lang="bs-Latn-BA"/>
        </a:p>
      </dgm:t>
    </dgm:pt>
    <dgm:pt modelId="{C2493C23-F0D1-4CF6-B041-8092C8ADCBF6}" type="sibTrans" cxnId="{4FB0A980-0A0D-45B1-B877-F5EFF5C88FDF}">
      <dgm:prSet/>
      <dgm:spPr/>
      <dgm:t>
        <a:bodyPr/>
        <a:lstStyle/>
        <a:p>
          <a:endParaRPr lang="bs-Latn-BA"/>
        </a:p>
      </dgm:t>
    </dgm:pt>
    <dgm:pt modelId="{F59F339F-88DE-408F-9A4F-ABEE217E0E10}" type="pres">
      <dgm:prSet presAssocID="{6FBB0152-6E28-4D52-9FF5-F4208A853E1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4113E2E-6AB3-4064-8F86-A8D4E2E07218}" type="pres">
      <dgm:prSet presAssocID="{6FBB0152-6E28-4D52-9FF5-F4208A853E15}" presName="pyramid" presStyleLbl="node1" presStyleIdx="0" presStyleCnt="1"/>
      <dgm:spPr/>
    </dgm:pt>
    <dgm:pt modelId="{9196E80A-5B86-42D2-8B20-791D55F4C77F}" type="pres">
      <dgm:prSet presAssocID="{6FBB0152-6E28-4D52-9FF5-F4208A853E15}" presName="theList" presStyleCnt="0"/>
      <dgm:spPr/>
    </dgm:pt>
    <dgm:pt modelId="{724F56E5-40C7-4B3B-9805-70F5BECF5395}" type="pres">
      <dgm:prSet presAssocID="{C41AC259-389B-4FE4-A8BB-C0CF748BADBA}" presName="aNode" presStyleLbl="fgAcc1" presStyleIdx="0" presStyleCnt="3" custScaleX="220513" custScaleY="138930" custLinFactY="-56929" custLinFactNeighborX="-28526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BA733C6-6EFA-49E1-A54D-341FA6406409}" type="pres">
      <dgm:prSet presAssocID="{C41AC259-389B-4FE4-A8BB-C0CF748BADBA}" presName="aSpace" presStyleCnt="0"/>
      <dgm:spPr/>
    </dgm:pt>
    <dgm:pt modelId="{077B4A4D-6A77-476A-A682-B75788FC4994}" type="pres">
      <dgm:prSet presAssocID="{794BD35F-4C40-44CE-9135-EBE24791747A}" presName="aNode" presStyleLbl="fgAcc1" presStyleIdx="1" presStyleCnt="3" custScaleX="89198" custScaleY="355324" custLinFactNeighborX="-76696" custLinFactNeighborY="-2372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AD608A-5740-47F2-A49A-43942F0CB36F}" type="pres">
      <dgm:prSet presAssocID="{794BD35F-4C40-44CE-9135-EBE24791747A}" presName="aSpace" presStyleCnt="0"/>
      <dgm:spPr/>
    </dgm:pt>
    <dgm:pt modelId="{615E647F-D474-43C0-B2D2-5605A8B5BC91}" type="pres">
      <dgm:prSet presAssocID="{324574D2-8530-40C6-AAEF-7EE95D1C8135}" presName="aNode" presStyleLbl="fgAcc1" presStyleIdx="2" presStyleCnt="3" custScaleX="221154" custScaleY="216673" custLinFactY="66410" custLinFactNeighborX="-28205" custLinFactNeighborY="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36544B5-A69A-48A3-A0D4-62B204C50CB5}" type="pres">
      <dgm:prSet presAssocID="{324574D2-8530-40C6-AAEF-7EE95D1C8135}" presName="aSpace" presStyleCnt="0"/>
      <dgm:spPr/>
    </dgm:pt>
  </dgm:ptLst>
  <dgm:cxnLst>
    <dgm:cxn modelId="{0F5DE419-C21A-496F-B179-7605EDA4185A}" srcId="{6FBB0152-6E28-4D52-9FF5-F4208A853E15}" destId="{794BD35F-4C40-44CE-9135-EBE24791747A}" srcOrd="1" destOrd="0" parTransId="{03F948FC-215C-4C4E-9D1C-35C9DDE11CFE}" sibTransId="{34AABF53-CCA5-444C-AC3F-4DA6E722C836}"/>
    <dgm:cxn modelId="{6E16321B-9962-47CF-84B1-C7A19AA63372}" type="presOf" srcId="{794BD35F-4C40-44CE-9135-EBE24791747A}" destId="{077B4A4D-6A77-476A-A682-B75788FC4994}" srcOrd="0" destOrd="0" presId="urn:microsoft.com/office/officeart/2005/8/layout/pyramid2"/>
    <dgm:cxn modelId="{4FB0A980-0A0D-45B1-B877-F5EFF5C88FDF}" srcId="{6FBB0152-6E28-4D52-9FF5-F4208A853E15}" destId="{324574D2-8530-40C6-AAEF-7EE95D1C8135}" srcOrd="2" destOrd="0" parTransId="{E9F4641B-AFDA-48CE-96B5-8EB259B5769D}" sibTransId="{C2493C23-F0D1-4CF6-B041-8092C8ADCBF6}"/>
    <dgm:cxn modelId="{AD42965D-D2EC-41B3-B463-C10A4C8AA6DB}" type="presOf" srcId="{324574D2-8530-40C6-AAEF-7EE95D1C8135}" destId="{615E647F-D474-43C0-B2D2-5605A8B5BC91}" srcOrd="0" destOrd="0" presId="urn:microsoft.com/office/officeart/2005/8/layout/pyramid2"/>
    <dgm:cxn modelId="{E934C502-908F-45B8-8772-051D7845784E}" type="presOf" srcId="{6FBB0152-6E28-4D52-9FF5-F4208A853E15}" destId="{F59F339F-88DE-408F-9A4F-ABEE217E0E10}" srcOrd="0" destOrd="0" presId="urn:microsoft.com/office/officeart/2005/8/layout/pyramid2"/>
    <dgm:cxn modelId="{F7DDFEFA-EAB5-4243-87CD-74945FF346B2}" type="presOf" srcId="{C41AC259-389B-4FE4-A8BB-C0CF748BADBA}" destId="{724F56E5-40C7-4B3B-9805-70F5BECF5395}" srcOrd="0" destOrd="0" presId="urn:microsoft.com/office/officeart/2005/8/layout/pyramid2"/>
    <dgm:cxn modelId="{68AD8245-6F1D-4E94-AA80-E47DD6CC9082}" srcId="{6FBB0152-6E28-4D52-9FF5-F4208A853E15}" destId="{C41AC259-389B-4FE4-A8BB-C0CF748BADBA}" srcOrd="0" destOrd="0" parTransId="{F91D8AA4-20D9-46EA-BEEB-9FFB7F13974A}" sibTransId="{288C02E5-A6D9-4F7E-8293-B96F6CE57669}"/>
    <dgm:cxn modelId="{A087A3CF-4C1E-427E-BB72-C6010E5F0849}" type="presParOf" srcId="{F59F339F-88DE-408F-9A4F-ABEE217E0E10}" destId="{24113E2E-6AB3-4064-8F86-A8D4E2E07218}" srcOrd="0" destOrd="0" presId="urn:microsoft.com/office/officeart/2005/8/layout/pyramid2"/>
    <dgm:cxn modelId="{A768DC2C-18FB-4576-9061-5A325BB71CB5}" type="presParOf" srcId="{F59F339F-88DE-408F-9A4F-ABEE217E0E10}" destId="{9196E80A-5B86-42D2-8B20-791D55F4C77F}" srcOrd="1" destOrd="0" presId="urn:microsoft.com/office/officeart/2005/8/layout/pyramid2"/>
    <dgm:cxn modelId="{2D6734EC-02D5-4435-A272-93A61EC0C18B}" type="presParOf" srcId="{9196E80A-5B86-42D2-8B20-791D55F4C77F}" destId="{724F56E5-40C7-4B3B-9805-70F5BECF5395}" srcOrd="0" destOrd="0" presId="urn:microsoft.com/office/officeart/2005/8/layout/pyramid2"/>
    <dgm:cxn modelId="{D849EE54-CFCA-454F-A1DD-9E7881CA6BE5}" type="presParOf" srcId="{9196E80A-5B86-42D2-8B20-791D55F4C77F}" destId="{4BA733C6-6EFA-49E1-A54D-341FA6406409}" srcOrd="1" destOrd="0" presId="urn:microsoft.com/office/officeart/2005/8/layout/pyramid2"/>
    <dgm:cxn modelId="{F492ADD1-3021-466A-98E8-EA6C6E586044}" type="presParOf" srcId="{9196E80A-5B86-42D2-8B20-791D55F4C77F}" destId="{077B4A4D-6A77-476A-A682-B75788FC4994}" srcOrd="2" destOrd="0" presId="urn:microsoft.com/office/officeart/2005/8/layout/pyramid2"/>
    <dgm:cxn modelId="{6D72056D-792F-4241-8700-45ADA6311A7F}" type="presParOf" srcId="{9196E80A-5B86-42D2-8B20-791D55F4C77F}" destId="{64AD608A-5740-47F2-A49A-43942F0CB36F}" srcOrd="3" destOrd="0" presId="urn:microsoft.com/office/officeart/2005/8/layout/pyramid2"/>
    <dgm:cxn modelId="{F3894B4A-AD12-4904-ACEE-0576A51C9C50}" type="presParOf" srcId="{9196E80A-5B86-42D2-8B20-791D55F4C77F}" destId="{615E647F-D474-43C0-B2D2-5605A8B5BC91}" srcOrd="4" destOrd="0" presId="urn:microsoft.com/office/officeart/2005/8/layout/pyramid2"/>
    <dgm:cxn modelId="{BB4774D1-E082-468C-A018-C9DC6EF6F073}" type="presParOf" srcId="{9196E80A-5B86-42D2-8B20-791D55F4C77F}" destId="{436544B5-A69A-48A3-A0D4-62B204C50C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ECFDA-C0AA-4CD4-9676-F77CE2ACDF63}">
      <dsp:nvSpPr>
        <dsp:cNvPr id="0" name=""/>
        <dsp:cNvSpPr/>
      </dsp:nvSpPr>
      <dsp:spPr>
        <a:xfrm rot="966320">
          <a:off x="1329045" y="3975278"/>
          <a:ext cx="1640352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640352" y="30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357BE-D47D-4AD0-A8CD-2ED32D4C5E9B}">
      <dsp:nvSpPr>
        <dsp:cNvPr id="0" name=""/>
        <dsp:cNvSpPr/>
      </dsp:nvSpPr>
      <dsp:spPr>
        <a:xfrm rot="20799545">
          <a:off x="1339126" y="3044406"/>
          <a:ext cx="1638524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638524" y="30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4C37-F644-40F9-BB7E-54E4B3BDB9E3}">
      <dsp:nvSpPr>
        <dsp:cNvPr id="0" name=""/>
        <dsp:cNvSpPr/>
      </dsp:nvSpPr>
      <dsp:spPr>
        <a:xfrm>
          <a:off x="12" y="2380173"/>
          <a:ext cx="2673991" cy="27942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EB5CE-2EC5-4CDC-A88A-52F356F30647}">
      <dsp:nvSpPr>
        <dsp:cNvPr id="0" name=""/>
        <dsp:cNvSpPr/>
      </dsp:nvSpPr>
      <dsp:spPr>
        <a:xfrm>
          <a:off x="2743193" y="1089088"/>
          <a:ext cx="4830553" cy="254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Представља свеукупну</a:t>
          </a:r>
          <a:r>
            <a:rPr lang="bs-Latn-BA" sz="2000" b="1" kern="1200" dirty="0" smtClean="0"/>
            <a:t> </a:t>
          </a:r>
          <a:r>
            <a:rPr lang="sr-Cyrl-RS" sz="2000" b="1" kern="1200" dirty="0" smtClean="0"/>
            <a:t>разноликост</a:t>
          </a:r>
          <a:r>
            <a:rPr lang="bs-Latn-BA" sz="2000" b="1" kern="1200" dirty="0" smtClean="0"/>
            <a:t> </a:t>
          </a:r>
          <a:r>
            <a:rPr lang="sr-Cyrl-RS" sz="2000" b="1" kern="1200" dirty="0" smtClean="0"/>
            <a:t>и</a:t>
          </a:r>
          <a:r>
            <a:rPr lang="bs-Latn-BA" sz="2000" b="1" kern="1200" dirty="0" smtClean="0"/>
            <a:t> </a:t>
          </a:r>
          <a:r>
            <a:rPr lang="sr-Cyrl-RS" sz="2000" b="1" kern="1200" dirty="0" smtClean="0"/>
            <a:t>промјенљивост</a:t>
          </a:r>
          <a:r>
            <a:rPr lang="bs-Latn-BA" sz="2000" b="1" kern="1200" dirty="0" smtClean="0"/>
            <a:t> </a:t>
          </a:r>
          <a:r>
            <a:rPr lang="sr-Cyrl-RS" sz="2000" b="1" kern="1200" dirty="0" smtClean="0"/>
            <a:t>живих организама унутар екосистема</a:t>
          </a:r>
          <a:r>
            <a:rPr lang="bs-Latn-BA" sz="2000" b="1" kern="1200" dirty="0" smtClean="0"/>
            <a:t>, </a:t>
          </a:r>
          <a:r>
            <a:rPr lang="sr-Cyrl-RS" sz="2000" b="1" kern="1200" dirty="0" smtClean="0"/>
            <a:t>чији су</a:t>
          </a:r>
          <a:r>
            <a:rPr lang="bs-Latn-BA" sz="2000" b="1" kern="1200" dirty="0" smtClean="0"/>
            <a:t> </a:t>
          </a:r>
          <a:r>
            <a:rPr lang="sr-Cyrl-RS" sz="2000" b="1" kern="1200" dirty="0" smtClean="0"/>
            <a:t>нераскидиви</a:t>
          </a:r>
          <a:r>
            <a:rPr lang="bs-Latn-BA" sz="2000" b="1" kern="1200" dirty="0" smtClean="0"/>
            <a:t> </a:t>
          </a:r>
          <a:r>
            <a:rPr lang="sr-Cyrl-RS" sz="2000" b="1" kern="1200" dirty="0" smtClean="0"/>
            <a:t>дио.</a:t>
          </a:r>
          <a:endParaRPr lang="bs-Latn-BA" sz="2000" kern="1200" dirty="0"/>
        </a:p>
      </dsp:txBody>
      <dsp:txXfrm>
        <a:off x="3450611" y="1462276"/>
        <a:ext cx="3415717" cy="1801911"/>
      </dsp:txXfrm>
    </dsp:sp>
    <dsp:sp modelId="{025FF376-74BC-4DA4-B81A-FC5076CE8742}">
      <dsp:nvSpPr>
        <dsp:cNvPr id="0" name=""/>
        <dsp:cNvSpPr/>
      </dsp:nvSpPr>
      <dsp:spPr>
        <a:xfrm>
          <a:off x="2898486" y="3762576"/>
          <a:ext cx="1553795" cy="1367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Главне компоненте</a:t>
          </a:r>
          <a:endParaRPr lang="bs-Latn-BA" sz="1400" b="1" kern="1200" dirty="0"/>
        </a:p>
      </dsp:txBody>
      <dsp:txXfrm>
        <a:off x="3126034" y="3962809"/>
        <a:ext cx="1098699" cy="966811"/>
      </dsp:txXfrm>
    </dsp:sp>
    <dsp:sp modelId="{97C46BF1-F630-4909-886B-EACE3CD581E1}">
      <dsp:nvSpPr>
        <dsp:cNvPr id="0" name=""/>
        <dsp:cNvSpPr/>
      </dsp:nvSpPr>
      <dsp:spPr>
        <a:xfrm>
          <a:off x="4773408" y="3762576"/>
          <a:ext cx="2330693" cy="1367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800" b="1" kern="1200" dirty="0" smtClean="0"/>
            <a:t>екосистемска</a:t>
          </a:r>
          <a:r>
            <a:rPr lang="bs-Latn-BA" sz="1800" b="1" kern="1200" dirty="0" smtClean="0"/>
            <a:t> </a:t>
          </a:r>
          <a:endParaRPr lang="bs-Latn-BA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800" b="1" kern="1200" smtClean="0"/>
            <a:t>специјска и</a:t>
          </a:r>
          <a:endParaRPr lang="bs-Latn-BA" sz="1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r-Cyrl-RS" sz="1800" b="1" kern="1200" dirty="0" smtClean="0"/>
            <a:t>генска разноврсност</a:t>
          </a:r>
          <a:endParaRPr lang="bs-Latn-BA" sz="1800" b="1" kern="1200" dirty="0" smtClean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bs-Latn-BA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800" kern="1200" dirty="0"/>
        </a:p>
      </dsp:txBody>
      <dsp:txXfrm>
        <a:off x="4773408" y="3762576"/>
        <a:ext cx="2330693" cy="13672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2CCEA-7E00-4744-83D8-C452E4E153F5}">
      <dsp:nvSpPr>
        <dsp:cNvPr id="0" name=""/>
        <dsp:cNvSpPr/>
      </dsp:nvSpPr>
      <dsp:spPr>
        <a:xfrm>
          <a:off x="41" y="0"/>
          <a:ext cx="5537227" cy="2087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>
              <a:solidFill>
                <a:schemeClr val="tx1"/>
              </a:solidFill>
            </a:rPr>
            <a:t>О стању агробиодиверзитета говори и број аутохтоних домаћих и одомаћених страних сорти биљака и животиња. Без очувања биодиверзитета нема производње кисеоника, нема функционисања екосистема, нема фотосинтезе, нити разградње органске материје.</a:t>
          </a:r>
          <a:endParaRPr lang="bs-Latn-BA" sz="1700" kern="1200" dirty="0">
            <a:solidFill>
              <a:schemeClr val="tx1"/>
            </a:solidFill>
          </a:endParaRPr>
        </a:p>
      </dsp:txBody>
      <dsp:txXfrm>
        <a:off x="101950" y="101909"/>
        <a:ext cx="5333409" cy="1883801"/>
      </dsp:txXfrm>
    </dsp:sp>
    <dsp:sp modelId="{5C2BBE25-DE2A-4896-BB36-40EA9510A5E5}">
      <dsp:nvSpPr>
        <dsp:cNvPr id="0" name=""/>
        <dsp:cNvSpPr/>
      </dsp:nvSpPr>
      <dsp:spPr>
        <a:xfrm>
          <a:off x="6248370" y="2111385"/>
          <a:ext cx="2048376" cy="277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>
              <a:solidFill>
                <a:schemeClr val="tx1"/>
              </a:solidFill>
            </a:rPr>
            <a:t>Очувани биодиверзитет доприноси регулацији климе, умањује ефекат гасова стаклене баште, одржава квалитет ваздуха и воде.</a:t>
          </a:r>
          <a:endParaRPr lang="bs-Latn-BA" sz="1700" kern="1200" dirty="0">
            <a:solidFill>
              <a:schemeClr val="tx1"/>
            </a:solidFill>
          </a:endParaRPr>
        </a:p>
      </dsp:txBody>
      <dsp:txXfrm>
        <a:off x="6348363" y="2211378"/>
        <a:ext cx="1848390" cy="25741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37B1B-C7EF-4C4A-B159-455C02CFF094}">
      <dsp:nvSpPr>
        <dsp:cNvPr id="0" name=""/>
        <dsp:cNvSpPr/>
      </dsp:nvSpPr>
      <dsp:spPr>
        <a:xfrm>
          <a:off x="0" y="4120912"/>
          <a:ext cx="7772400" cy="45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</a:rPr>
            <a:t>•</a:t>
          </a:r>
          <a:r>
            <a:rPr lang="sr-Cyrl-RS" sz="1800" kern="1200" dirty="0" smtClean="0">
              <a:solidFill>
                <a:schemeClr val="tx1"/>
              </a:solidFill>
            </a:rPr>
            <a:t> има заокружен процес биљне и сточарске производње.</a:t>
          </a:r>
          <a:endParaRPr lang="bs-Latn-BA" sz="1800" kern="1200" dirty="0">
            <a:solidFill>
              <a:schemeClr val="tx1"/>
            </a:solidFill>
          </a:endParaRPr>
        </a:p>
      </dsp:txBody>
      <dsp:txXfrm>
        <a:off x="0" y="4120912"/>
        <a:ext cx="7772400" cy="450949"/>
      </dsp:txXfrm>
    </dsp:sp>
    <dsp:sp modelId="{A377A57D-5328-4DF2-8EFF-F99535C37896}">
      <dsp:nvSpPr>
        <dsp:cNvPr id="0" name=""/>
        <dsp:cNvSpPr/>
      </dsp:nvSpPr>
      <dsp:spPr>
        <a:xfrm rot="10800000">
          <a:off x="0" y="3434116"/>
          <a:ext cx="7772400" cy="6935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</a:rPr>
            <a:t>•</a:t>
          </a:r>
          <a:r>
            <a:rPr lang="sr-Cyrl-RS" sz="1800" kern="1200" dirty="0" smtClean="0">
              <a:solidFill>
                <a:schemeClr val="tx1"/>
              </a:solidFill>
            </a:rPr>
            <a:t> чува аутохтоне сорте,</a:t>
          </a:r>
          <a:endParaRPr lang="bs-Latn-BA" sz="1800" kern="1200" dirty="0">
            <a:solidFill>
              <a:schemeClr val="tx1"/>
            </a:solidFill>
          </a:endParaRPr>
        </a:p>
      </dsp:txBody>
      <dsp:txXfrm rot="10800000">
        <a:off x="0" y="3434116"/>
        <a:ext cx="7772400" cy="450654"/>
      </dsp:txXfrm>
    </dsp:sp>
    <dsp:sp modelId="{6D236DE9-5409-4EC8-BB9E-B846DC73ADD1}">
      <dsp:nvSpPr>
        <dsp:cNvPr id="0" name=""/>
        <dsp:cNvSpPr/>
      </dsp:nvSpPr>
      <dsp:spPr>
        <a:xfrm rot="10800000">
          <a:off x="0" y="2747321"/>
          <a:ext cx="7772400" cy="6935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</a:rPr>
            <a:t>•</a:t>
          </a:r>
          <a:r>
            <a:rPr lang="sr-Cyrl-RS" sz="1800" kern="1200" dirty="0" smtClean="0">
              <a:solidFill>
                <a:schemeClr val="tx1"/>
              </a:solidFill>
            </a:rPr>
            <a:t> одржава и увећава плодност земљишта,</a:t>
          </a:r>
          <a:endParaRPr lang="bs-Latn-BA" sz="1800" kern="1200" dirty="0">
            <a:solidFill>
              <a:schemeClr val="tx1"/>
            </a:solidFill>
          </a:endParaRPr>
        </a:p>
      </dsp:txBody>
      <dsp:txXfrm rot="10800000">
        <a:off x="0" y="2747321"/>
        <a:ext cx="7772400" cy="450654"/>
      </dsp:txXfrm>
    </dsp:sp>
    <dsp:sp modelId="{0608B514-5AB6-4B93-9884-A36087E65BE1}">
      <dsp:nvSpPr>
        <dsp:cNvPr id="0" name=""/>
        <dsp:cNvSpPr/>
      </dsp:nvSpPr>
      <dsp:spPr>
        <a:xfrm rot="10800000">
          <a:off x="0" y="2060525"/>
          <a:ext cx="7772400" cy="6935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</a:rPr>
            <a:t>•</a:t>
          </a:r>
          <a:r>
            <a:rPr lang="sr-Cyrl-RS" sz="1800" kern="1200" dirty="0" smtClean="0">
              <a:solidFill>
                <a:schemeClr val="tx1"/>
              </a:solidFill>
            </a:rPr>
            <a:t> чува агроекосистем,</a:t>
          </a:r>
          <a:endParaRPr lang="bs-Latn-BA" sz="1800" kern="1200" dirty="0">
            <a:solidFill>
              <a:schemeClr val="tx1"/>
            </a:solidFill>
          </a:endParaRPr>
        </a:p>
      </dsp:txBody>
      <dsp:txXfrm rot="10800000">
        <a:off x="0" y="2060525"/>
        <a:ext cx="7772400" cy="450654"/>
      </dsp:txXfrm>
    </dsp:sp>
    <dsp:sp modelId="{00372B71-FF38-4D7C-BCE5-B2D537797D57}">
      <dsp:nvSpPr>
        <dsp:cNvPr id="0" name=""/>
        <dsp:cNvSpPr/>
      </dsp:nvSpPr>
      <dsp:spPr>
        <a:xfrm rot="10800000">
          <a:off x="0" y="1371600"/>
          <a:ext cx="7772400" cy="6935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</a:rPr>
            <a:t>•</a:t>
          </a:r>
          <a:r>
            <a:rPr lang="sr-Cyrl-RS" sz="1800" kern="1200" dirty="0" smtClean="0">
              <a:solidFill>
                <a:schemeClr val="tx1"/>
              </a:solidFill>
            </a:rPr>
            <a:t> користи природне ресурсе на одржив начин,</a:t>
          </a:r>
          <a:endParaRPr lang="bs-Latn-BA" sz="1800" kern="1200" dirty="0">
            <a:solidFill>
              <a:schemeClr val="tx1"/>
            </a:solidFill>
          </a:endParaRPr>
        </a:p>
      </dsp:txBody>
      <dsp:txXfrm rot="10800000">
        <a:off x="0" y="1371600"/>
        <a:ext cx="7772400" cy="450654"/>
      </dsp:txXfrm>
    </dsp:sp>
    <dsp:sp modelId="{B454EABA-02C6-409F-89A9-D16E588648FC}">
      <dsp:nvSpPr>
        <dsp:cNvPr id="0" name=""/>
        <dsp:cNvSpPr/>
      </dsp:nvSpPr>
      <dsp:spPr>
        <a:xfrm rot="10800000">
          <a:off x="0" y="686934"/>
          <a:ext cx="7772400" cy="6935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</a:rPr>
            <a:t>•</a:t>
          </a:r>
          <a:r>
            <a:rPr lang="sr-Cyrl-RS" sz="1800" kern="1200" dirty="0" smtClean="0">
              <a:solidFill>
                <a:schemeClr val="tx1"/>
              </a:solidFill>
            </a:rPr>
            <a:t> смањује све облике загађења,</a:t>
          </a:r>
          <a:r>
            <a:rPr lang="vi-VN" sz="1800" kern="1200" dirty="0" smtClean="0">
              <a:solidFill>
                <a:schemeClr val="tx1"/>
              </a:solidFill>
            </a:rPr>
            <a:t> </a:t>
          </a:r>
          <a:endParaRPr lang="bs-Latn-BA" sz="1800" kern="1200" dirty="0">
            <a:solidFill>
              <a:schemeClr val="tx1"/>
            </a:solidFill>
          </a:endParaRPr>
        </a:p>
      </dsp:txBody>
      <dsp:txXfrm rot="10800000">
        <a:off x="0" y="686934"/>
        <a:ext cx="7772400" cy="450654"/>
      </dsp:txXfrm>
    </dsp:sp>
    <dsp:sp modelId="{3F864BAE-010A-46A8-9B81-39A863FA5D5E}">
      <dsp:nvSpPr>
        <dsp:cNvPr id="0" name=""/>
        <dsp:cNvSpPr/>
      </dsp:nvSpPr>
      <dsp:spPr>
        <a:xfrm rot="10800000">
          <a:off x="0" y="138"/>
          <a:ext cx="7772400" cy="6935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tx1"/>
              </a:solidFill>
            </a:rPr>
            <a:t>Органска пољопривреда: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10800000">
        <a:off x="0" y="138"/>
        <a:ext cx="7772400" cy="4506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DE1BD-F5B6-43D3-A5BF-459993FDA468}">
      <dsp:nvSpPr>
        <dsp:cNvPr id="0" name=""/>
        <dsp:cNvSpPr/>
      </dsp:nvSpPr>
      <dsp:spPr>
        <a:xfrm>
          <a:off x="588644" y="0"/>
          <a:ext cx="6671310" cy="5257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281C-32A8-47F4-B7AA-CE67D493655D}">
      <dsp:nvSpPr>
        <dsp:cNvPr id="0" name=""/>
        <dsp:cNvSpPr/>
      </dsp:nvSpPr>
      <dsp:spPr>
        <a:xfrm>
          <a:off x="61878" y="87626"/>
          <a:ext cx="3730953" cy="5082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rgbClr val="002060"/>
              </a:solidFill>
            </a:rPr>
            <a:t>Поштовањем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правила која налаже органска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производња, омогућава се очување биолошке разноликости, 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плодност земљишта, здравље биљака и животиња, а самим тим и здравље човјека као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крајњег потрошача квалитетне и здравствено безбједне хране која је произведена на овај начин.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endParaRPr lang="bs-Latn-BA" sz="2000" kern="1200" dirty="0">
            <a:solidFill>
              <a:srgbClr val="002060"/>
            </a:solidFill>
          </a:endParaRPr>
        </a:p>
      </dsp:txBody>
      <dsp:txXfrm>
        <a:off x="244008" y="269756"/>
        <a:ext cx="3366693" cy="4718287"/>
      </dsp:txXfrm>
    </dsp:sp>
    <dsp:sp modelId="{4B98624E-7312-4515-A171-924A77AAB17D}">
      <dsp:nvSpPr>
        <dsp:cNvPr id="0" name=""/>
        <dsp:cNvSpPr/>
      </dsp:nvSpPr>
      <dsp:spPr>
        <a:xfrm>
          <a:off x="4202686" y="609610"/>
          <a:ext cx="3601459" cy="434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rgbClr val="002060"/>
              </a:solidFill>
            </a:rPr>
            <a:t>Органска производња данас представља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важан дио пољопривредне производње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гдје поред очувања дивљих и домаћих аутохтоних сорти и раса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долази до очувања и</a:t>
          </a:r>
          <a:r>
            <a:rPr lang="bs-Latn-BA" sz="2000" kern="1200" dirty="0" smtClean="0">
              <a:solidFill>
                <a:srgbClr val="002060"/>
              </a:solidFill>
            </a:rPr>
            <a:t> </a:t>
          </a:r>
          <a:r>
            <a:rPr lang="sr-Cyrl-RS" sz="2000" kern="1200" dirty="0" smtClean="0">
              <a:solidFill>
                <a:srgbClr val="002060"/>
              </a:solidFill>
            </a:rPr>
            <a:t>опоравка нарушених екосистема, али и до очувања и побољшања здравља људи.</a:t>
          </a:r>
          <a:endParaRPr lang="bs-Latn-BA" sz="2000" kern="1200" dirty="0">
            <a:solidFill>
              <a:srgbClr val="002060"/>
            </a:solidFill>
          </a:endParaRPr>
        </a:p>
      </dsp:txBody>
      <dsp:txXfrm>
        <a:off x="4378495" y="785419"/>
        <a:ext cx="3249841" cy="399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187E-324C-42E6-A00B-2DA2DE4E7A6F}">
      <dsp:nvSpPr>
        <dsp:cNvPr id="0" name=""/>
        <dsp:cNvSpPr/>
      </dsp:nvSpPr>
      <dsp:spPr>
        <a:xfrm>
          <a:off x="1600199" y="0"/>
          <a:ext cx="5257800" cy="5257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DC6E5-FA89-4FD7-8698-99084B5F08CC}">
      <dsp:nvSpPr>
        <dsp:cNvPr id="0" name=""/>
        <dsp:cNvSpPr/>
      </dsp:nvSpPr>
      <dsp:spPr>
        <a:xfrm>
          <a:off x="1485902" y="76207"/>
          <a:ext cx="2820930" cy="2439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tx1"/>
              </a:solidFill>
            </a:rPr>
            <a:t>Пољопривреда има кључну улогу у развоју савремене цивилизације чије су садашњост и будућност условљене односом према производњи хране. </a:t>
          </a:r>
          <a:endParaRPr lang="bs-Latn-BA" sz="1800" kern="1200" dirty="0">
            <a:solidFill>
              <a:schemeClr val="tx1"/>
            </a:solidFill>
          </a:endParaRPr>
        </a:p>
      </dsp:txBody>
      <dsp:txXfrm>
        <a:off x="1605009" y="195314"/>
        <a:ext cx="2582716" cy="2201705"/>
      </dsp:txXfrm>
    </dsp:sp>
    <dsp:sp modelId="{1F395834-FCF1-4E88-9841-AED33F13DC2C}">
      <dsp:nvSpPr>
        <dsp:cNvPr id="0" name=""/>
        <dsp:cNvSpPr/>
      </dsp:nvSpPr>
      <dsp:spPr>
        <a:xfrm>
          <a:off x="4876807" y="0"/>
          <a:ext cx="2801860" cy="2744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tx1"/>
              </a:solidFill>
            </a:rPr>
            <a:t>Прелазак са сакупљачке на пољопривредну производњу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sr-Cyrl-RS" sz="1800" kern="1200" dirty="0" smtClean="0">
              <a:solidFill>
                <a:schemeClr val="tx1"/>
              </a:solidFill>
            </a:rPr>
            <a:t>какву данас познајемо представља једну од највећих прекретница у људској историји јер је допринио развоју различитих људских дјелатности.</a:t>
          </a:r>
          <a:endParaRPr lang="bs-Latn-BA" sz="1800" kern="1200" dirty="0">
            <a:solidFill>
              <a:schemeClr val="tx1"/>
            </a:solidFill>
          </a:endParaRPr>
        </a:p>
      </dsp:txBody>
      <dsp:txXfrm>
        <a:off x="5010794" y="133987"/>
        <a:ext cx="2533886" cy="2476758"/>
      </dsp:txXfrm>
    </dsp:sp>
    <dsp:sp modelId="{26FD3F17-5E33-47F6-859C-218A95090A13}">
      <dsp:nvSpPr>
        <dsp:cNvPr id="0" name=""/>
        <dsp:cNvSpPr/>
      </dsp:nvSpPr>
      <dsp:spPr>
        <a:xfrm>
          <a:off x="1609734" y="2667002"/>
          <a:ext cx="2760726" cy="2284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tx1"/>
              </a:solidFill>
            </a:rPr>
            <a:t>Данас се све више поставља питање одрживости таквог пољопривредног система на глобалном нивоу.</a:t>
          </a:r>
          <a:r>
            <a:rPr lang="bs-Latn-BA" sz="1800" kern="1200" dirty="0" smtClean="0"/>
            <a:t> </a:t>
          </a:r>
          <a:endParaRPr lang="bs-Latn-BA" sz="1800" kern="1200" dirty="0"/>
        </a:p>
      </dsp:txBody>
      <dsp:txXfrm>
        <a:off x="1721254" y="2778522"/>
        <a:ext cx="2537686" cy="2061468"/>
      </dsp:txXfrm>
    </dsp:sp>
    <dsp:sp modelId="{7EEA4362-93C8-4C5F-84F5-938DA5C27825}">
      <dsp:nvSpPr>
        <dsp:cNvPr id="0" name=""/>
        <dsp:cNvSpPr/>
      </dsp:nvSpPr>
      <dsp:spPr>
        <a:xfrm>
          <a:off x="4953005" y="2895596"/>
          <a:ext cx="2913164" cy="2287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 smtClean="0">
              <a:solidFill>
                <a:schemeClr val="tx1"/>
              </a:solidFill>
            </a:rPr>
            <a:t>Међу најозбиљнијим изазовима је потреба да се повећа производња хране без угрожавања екосистема.</a:t>
          </a:r>
          <a:endParaRPr lang="bs-Latn-BA" sz="1900" kern="1200" dirty="0">
            <a:solidFill>
              <a:schemeClr val="tx1"/>
            </a:solidFill>
          </a:endParaRPr>
        </a:p>
      </dsp:txBody>
      <dsp:txXfrm>
        <a:off x="5064674" y="3007265"/>
        <a:ext cx="2689826" cy="2064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812A-1C7B-49A4-82E6-7CDDF04AF5E1}">
      <dsp:nvSpPr>
        <dsp:cNvPr id="0" name=""/>
        <dsp:cNvSpPr/>
      </dsp:nvSpPr>
      <dsp:spPr>
        <a:xfrm>
          <a:off x="1972" y="0"/>
          <a:ext cx="2067055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Процјене организације за храну и пољопривреду Уједињених нација (</a:t>
          </a:r>
          <a:r>
            <a:rPr lang="vi-VN" sz="1200" b="1" kern="1200" dirty="0" smtClean="0">
              <a:solidFill>
                <a:schemeClr val="tx1"/>
              </a:solidFill>
            </a:rPr>
            <a:t>FAO</a:t>
          </a:r>
          <a:r>
            <a:rPr lang="sr-Cyrl-RS" sz="1200" b="1" kern="1200" dirty="0" smtClean="0">
              <a:solidFill>
                <a:schemeClr val="tx1"/>
              </a:solidFill>
            </a:rPr>
            <a:t>) су да ће 2050.године  на Земљи живјети 9,1 милијарда људи, док ће се чак 70% са садашњих 50% наћи у урбаним срединама. Сматра се да ће годишња производња житарица са данашњих 2,5 милијарди тона морати да достигне до 3 милијарде тона, док ће се потребе за месом кретати до 480 милиона тона.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1972" y="2133600"/>
        <a:ext cx="2067055" cy="2133600"/>
      </dsp:txXfrm>
    </dsp:sp>
    <dsp:sp modelId="{B2DE632F-DAD4-4B23-8E31-5DB9E6652743}">
      <dsp:nvSpPr>
        <dsp:cNvPr id="0" name=""/>
        <dsp:cNvSpPr/>
      </dsp:nvSpPr>
      <dsp:spPr>
        <a:xfrm>
          <a:off x="148347" y="80818"/>
          <a:ext cx="1776222" cy="17762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89075-3B9E-43B0-A815-D4CD8C33AF50}">
      <dsp:nvSpPr>
        <dsp:cNvPr id="0" name=""/>
        <dsp:cNvSpPr/>
      </dsp:nvSpPr>
      <dsp:spPr>
        <a:xfrm>
          <a:off x="2131038" y="0"/>
          <a:ext cx="2067055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Пољопривредна производња  уз увођење нових сорти и хибрида, коришћење вјештачких ђубрива и пестицида и употребе механизације довела је до  остваривања високих приноса и већег профита за произвођаче хране.</a:t>
          </a:r>
          <a:r>
            <a:rPr lang="vi-VN" sz="1200" b="1" kern="1200" dirty="0" smtClean="0">
              <a:solidFill>
                <a:schemeClr val="tx1"/>
              </a:solidFill>
            </a:rPr>
            <a:t> </a:t>
          </a:r>
          <a:endParaRPr lang="bs-Latn-BA" sz="1200" b="1" kern="1200" dirty="0">
            <a:solidFill>
              <a:schemeClr val="tx1"/>
            </a:solidFill>
            <a:latin typeface="Perpetua" pitchFamily="18" charset="0"/>
          </a:endParaRPr>
        </a:p>
      </dsp:txBody>
      <dsp:txXfrm>
        <a:off x="2131038" y="2133600"/>
        <a:ext cx="2067055" cy="2133600"/>
      </dsp:txXfrm>
    </dsp:sp>
    <dsp:sp modelId="{8B481FF0-85C8-4AC2-BACB-F0EE0ABEBA22}">
      <dsp:nvSpPr>
        <dsp:cNvPr id="0" name=""/>
        <dsp:cNvSpPr/>
      </dsp:nvSpPr>
      <dsp:spPr>
        <a:xfrm>
          <a:off x="2303116" y="80818"/>
          <a:ext cx="1776222" cy="17762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0D7CC-AFF9-459F-801C-551DC439F2BA}">
      <dsp:nvSpPr>
        <dsp:cNvPr id="0" name=""/>
        <dsp:cNvSpPr/>
      </dsp:nvSpPr>
      <dsp:spPr>
        <a:xfrm>
          <a:off x="4260105" y="0"/>
          <a:ext cx="2067055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Међутим, овакав начин пољопривреде је показао низ недостатака: усљед употребе пестицида и вјештачких ђубрива долази до испољавања негативних ефеката по здравље људи, животну средину и њену биолошку разноликост.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4260105" y="2133600"/>
        <a:ext cx="2067055" cy="2133600"/>
      </dsp:txXfrm>
    </dsp:sp>
    <dsp:sp modelId="{634EAE16-2385-4DFF-959A-ECE82E0B46DC}">
      <dsp:nvSpPr>
        <dsp:cNvPr id="0" name=""/>
        <dsp:cNvSpPr/>
      </dsp:nvSpPr>
      <dsp:spPr>
        <a:xfrm>
          <a:off x="4377085" y="80818"/>
          <a:ext cx="1776222" cy="17762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891B0-B772-415C-B69C-085B4178235A}">
      <dsp:nvSpPr>
        <dsp:cNvPr id="0" name=""/>
        <dsp:cNvSpPr/>
      </dsp:nvSpPr>
      <dsp:spPr>
        <a:xfrm>
          <a:off x="6389172" y="0"/>
          <a:ext cx="2067055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Један од важнијих проблема у 21.вијеку представља губитак биолошке разноликости, нарочито у условима интензивне пољопривредне производње.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6389172" y="2133600"/>
        <a:ext cx="2067055" cy="2133600"/>
      </dsp:txXfrm>
    </dsp:sp>
    <dsp:sp modelId="{093FF524-61C0-4266-AAB8-CFAE39F13339}">
      <dsp:nvSpPr>
        <dsp:cNvPr id="0" name=""/>
        <dsp:cNvSpPr/>
      </dsp:nvSpPr>
      <dsp:spPr>
        <a:xfrm>
          <a:off x="6531853" y="80818"/>
          <a:ext cx="1776222" cy="17762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EFAD4-39A0-4367-BFCA-1623E36E2B81}">
      <dsp:nvSpPr>
        <dsp:cNvPr id="0" name=""/>
        <dsp:cNvSpPr/>
      </dsp:nvSpPr>
      <dsp:spPr>
        <a:xfrm>
          <a:off x="380970" y="4533900"/>
          <a:ext cx="7781544" cy="8001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8D490-6311-499F-B88F-9DD39A00825E}">
      <dsp:nvSpPr>
        <dsp:cNvPr id="0" name=""/>
        <dsp:cNvSpPr/>
      </dsp:nvSpPr>
      <dsp:spPr>
        <a:xfrm>
          <a:off x="40" y="0"/>
          <a:ext cx="4648171" cy="1579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tx1"/>
              </a:solidFill>
            </a:rPr>
            <a:t>Пољопривредна производња са употребом пестицида и минералних ђубрива и гајењем монокултура довела је до губитка многих домаћих и дивљих биљних и животињских врста.</a:t>
          </a:r>
          <a:endParaRPr lang="bs-Latn-BA" sz="1800" kern="1200" dirty="0">
            <a:solidFill>
              <a:schemeClr val="tx1"/>
            </a:solidFill>
          </a:endParaRPr>
        </a:p>
      </dsp:txBody>
      <dsp:txXfrm>
        <a:off x="77160" y="77120"/>
        <a:ext cx="4493931" cy="1425573"/>
      </dsp:txXfrm>
    </dsp:sp>
    <dsp:sp modelId="{3EF05020-E656-4A70-90BF-EF4DCDDC1368}">
      <dsp:nvSpPr>
        <dsp:cNvPr id="0" name=""/>
        <dsp:cNvSpPr/>
      </dsp:nvSpPr>
      <dsp:spPr>
        <a:xfrm>
          <a:off x="40" y="1745599"/>
          <a:ext cx="4038623" cy="320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1"/>
              </a:solidFill>
            </a:rPr>
            <a:t>Данас се преко 75% свјетске хране производи користећи само око 25 биљних и животињских врста, које постају све више осјетљиве на дјеловање болести, штеточина, корова и других фактора.</a:t>
          </a:r>
          <a:endParaRPr lang="bs-Latn-BA" sz="2000" kern="1200" dirty="0">
            <a:solidFill>
              <a:schemeClr val="tx1"/>
            </a:solidFill>
          </a:endParaRPr>
        </a:p>
      </dsp:txBody>
      <dsp:txXfrm>
        <a:off x="156612" y="1902171"/>
        <a:ext cx="3725479" cy="2894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3F35D-31BB-4E22-AFC8-A9D6A0854F1F}">
      <dsp:nvSpPr>
        <dsp:cNvPr id="0" name=""/>
        <dsp:cNvSpPr/>
      </dsp:nvSpPr>
      <dsp:spPr>
        <a:xfrm>
          <a:off x="4571961" y="2514604"/>
          <a:ext cx="3810038" cy="2805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1"/>
              </a:solidFill>
            </a:rPr>
            <a:t>Сматра се да је оваква пољопривредна производња оставила трајне посљедице на смањење бројности инсеката опрашивача. Једна од таквих група инсеката који се гаје, а који су веома угрожени употребом пестицида су медоносне пчеле.</a:t>
          </a:r>
          <a:endParaRPr lang="bs-Latn-BA" sz="2000" kern="1200" dirty="0">
            <a:solidFill>
              <a:schemeClr val="tx1"/>
            </a:solidFill>
          </a:endParaRPr>
        </a:p>
      </dsp:txBody>
      <dsp:txXfrm>
        <a:off x="4708903" y="2651546"/>
        <a:ext cx="3536154" cy="2531391"/>
      </dsp:txXfrm>
    </dsp:sp>
    <dsp:sp modelId="{FF967E9E-0C12-427F-855F-4429DFF0A0E5}">
      <dsp:nvSpPr>
        <dsp:cNvPr id="0" name=""/>
        <dsp:cNvSpPr/>
      </dsp:nvSpPr>
      <dsp:spPr>
        <a:xfrm>
          <a:off x="41" y="4"/>
          <a:ext cx="5181500" cy="2061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1"/>
              </a:solidFill>
            </a:rPr>
            <a:t>Многа заштитна средства која су данас најстроже забрањена, а која су се некада користила у пољопривредној производњи, као што је </a:t>
          </a:r>
          <a:r>
            <a:rPr lang="en-US" sz="2000" kern="1200" dirty="0" smtClean="0">
              <a:solidFill>
                <a:schemeClr val="tx1"/>
              </a:solidFill>
            </a:rPr>
            <a:t>DDT</a:t>
          </a:r>
          <a:r>
            <a:rPr lang="sr-Cyrl-RS" sz="2000" kern="1200" dirty="0" smtClean="0">
              <a:solidFill>
                <a:schemeClr val="tx1"/>
              </a:solidFill>
            </a:rPr>
            <a:t>, оставила су озбиљне посљедице по здравље људи и животну средину.</a:t>
          </a:r>
          <a:endParaRPr lang="bs-Latn-BA" sz="2000" kern="1200" dirty="0">
            <a:solidFill>
              <a:schemeClr val="tx1"/>
            </a:solidFill>
          </a:endParaRPr>
        </a:p>
      </dsp:txBody>
      <dsp:txXfrm>
        <a:off x="100687" y="100650"/>
        <a:ext cx="4980208" cy="1860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5E89-BF93-4CBA-9C30-15F0BB9E58EE}">
      <dsp:nvSpPr>
        <dsp:cNvPr id="0" name=""/>
        <dsp:cNvSpPr/>
      </dsp:nvSpPr>
      <dsp:spPr>
        <a:xfrm>
          <a:off x="509515" y="0"/>
          <a:ext cx="4953000" cy="4953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0B53B-1E69-43BC-A5EA-D868345CECB8}">
      <dsp:nvSpPr>
        <dsp:cNvPr id="0" name=""/>
        <dsp:cNvSpPr/>
      </dsp:nvSpPr>
      <dsp:spPr>
        <a:xfrm>
          <a:off x="3781299" y="152402"/>
          <a:ext cx="4619492" cy="2329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Савремена научна сазнања поново истичу оне начине производње хране који омогућавају опоравак нарушеног биодиверзитета. Једном од таквих врста производње може се сматрати и органска пољопривреда.</a:t>
          </a:r>
          <a:endParaRPr lang="bs-Latn-BA" sz="1800" kern="1200" dirty="0"/>
        </a:p>
      </dsp:txBody>
      <dsp:txXfrm>
        <a:off x="3895026" y="266129"/>
        <a:ext cx="4392038" cy="2102264"/>
      </dsp:txXfrm>
    </dsp:sp>
    <dsp:sp modelId="{1369594F-9487-414D-898D-F67B268F9146}">
      <dsp:nvSpPr>
        <dsp:cNvPr id="0" name=""/>
        <dsp:cNvSpPr/>
      </dsp:nvSpPr>
      <dsp:spPr>
        <a:xfrm>
          <a:off x="1242795" y="2884231"/>
          <a:ext cx="6705888" cy="15142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Органска пољопривреда се заснива на уједињавању традиционалних пољопривредних метода производње са савременим процесима у пољопривреди.</a:t>
          </a:r>
          <a:endParaRPr lang="bs-Latn-BA" sz="1100" kern="1200" dirty="0"/>
        </a:p>
      </dsp:txBody>
      <dsp:txXfrm>
        <a:off x="1316715" y="2958151"/>
        <a:ext cx="6558048" cy="13664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5E89-BF93-4CBA-9C30-15F0BB9E58EE}">
      <dsp:nvSpPr>
        <dsp:cNvPr id="0" name=""/>
        <dsp:cNvSpPr/>
      </dsp:nvSpPr>
      <dsp:spPr>
        <a:xfrm>
          <a:off x="1137025" y="0"/>
          <a:ext cx="5233934" cy="4953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9B9A8-0D7F-4B71-9E60-AAD943CC613A}">
      <dsp:nvSpPr>
        <dsp:cNvPr id="0" name=""/>
        <dsp:cNvSpPr/>
      </dsp:nvSpPr>
      <dsp:spPr>
        <a:xfrm>
          <a:off x="146437" y="317994"/>
          <a:ext cx="3914915" cy="3885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Органска пољопривреда подразумијева начин гајења биљака при којем се не користе вјештачка ђубрива и пестициди. При том органска пољопривреда чува и унапређује биолошку разноликост и циклусе кружења материје. Њен значај је у томе што омогућава заштиту животне средине током производње здравствено безбједне хране.</a:t>
          </a:r>
          <a:endParaRPr lang="vi-VN" sz="1800" kern="1200" dirty="0"/>
        </a:p>
      </dsp:txBody>
      <dsp:txXfrm>
        <a:off x="336091" y="507648"/>
        <a:ext cx="3535607" cy="35057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13E2E-6AB3-4064-8F86-A8D4E2E07218}">
      <dsp:nvSpPr>
        <dsp:cNvPr id="0" name=""/>
        <dsp:cNvSpPr/>
      </dsp:nvSpPr>
      <dsp:spPr>
        <a:xfrm>
          <a:off x="-113348" y="0"/>
          <a:ext cx="5181600" cy="5181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F56E5-40C7-4B3B-9805-70F5BECF5395}">
      <dsp:nvSpPr>
        <dsp:cNvPr id="0" name=""/>
        <dsp:cNvSpPr/>
      </dsp:nvSpPr>
      <dsp:spPr>
        <a:xfrm>
          <a:off x="0" y="134878"/>
          <a:ext cx="7426966" cy="7690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Органску пољопривреду најбоље можемо дефинисати кроз њен циљ: производња здравствено безбједне, квалитетне хране на еколошки прихватљив начин.</a:t>
          </a:r>
          <a:endParaRPr lang="bs-Latn-BA" sz="1800" kern="1200" dirty="0"/>
        </a:p>
      </dsp:txBody>
      <dsp:txXfrm>
        <a:off x="37544" y="172422"/>
        <a:ext cx="7351878" cy="694002"/>
      </dsp:txXfrm>
    </dsp:sp>
    <dsp:sp modelId="{077B4A4D-6A77-476A-A682-B75788FC4994}">
      <dsp:nvSpPr>
        <dsp:cNvPr id="0" name=""/>
        <dsp:cNvSpPr/>
      </dsp:nvSpPr>
      <dsp:spPr>
        <a:xfrm>
          <a:off x="76207" y="1341092"/>
          <a:ext cx="3004224" cy="19670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Органска пољопривреда подразумијева употребу искључиво природних материја које се користе као ђубрива, пестициди или адитиви у производњи и преради хране.</a:t>
          </a:r>
          <a:endParaRPr lang="bs-Latn-BA" sz="1800" kern="1200" dirty="0" smtClean="0"/>
        </a:p>
      </dsp:txBody>
      <dsp:txXfrm>
        <a:off x="172228" y="1437113"/>
        <a:ext cx="2812182" cy="1774964"/>
      </dsp:txXfrm>
    </dsp:sp>
    <dsp:sp modelId="{615E647F-D474-43C0-B2D2-5605A8B5BC91}">
      <dsp:nvSpPr>
        <dsp:cNvPr id="0" name=""/>
        <dsp:cNvSpPr/>
      </dsp:nvSpPr>
      <dsp:spPr>
        <a:xfrm>
          <a:off x="0" y="3830547"/>
          <a:ext cx="7448555" cy="1199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Производ органске пољопривреде је органски производ само ако посједује потврду издату од стране овлашћеног правног лица. То значи да је цјелокупан производни процес (производња, прерада, паковање, складиштење и декларисање) спроведен и контролисан на законски прописан начин.</a:t>
          </a:r>
          <a:endParaRPr lang="vi-VN" sz="1800" kern="1200" dirty="0"/>
        </a:p>
      </dsp:txBody>
      <dsp:txXfrm>
        <a:off x="58553" y="3889100"/>
        <a:ext cx="7331449" cy="108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0E7F3-A474-473B-A55A-8BCFD94503F8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3F956-42A6-4440-99C3-EF45A9301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47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1336C5-39D5-4E74-9C79-93170F59374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4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8A5C-8E6B-413B-93D5-50791D0F512A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F106-5E97-400B-A8FC-A7CE3F719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53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1329-406D-4F74-994D-A45B6B58D277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A576A-938A-4D44-AC13-585D3C289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DECD-0129-483B-A0C2-D15DC8F707BC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87F2E-5FFD-4ADD-AC1C-EF01C26A8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2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FBD6-B1BC-4D04-B3F7-78F4E6E177AE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E6F4-3355-4FAF-A0C6-AD1B8BA4C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2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034F-5284-4DD9-8409-79512EFDED57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62CA49F-5230-4FA5-95B2-207324665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4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B4CD-F423-40E4-A437-BE153C6C7A11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B16A-04AF-43D7-B046-2AD63F986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3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82F3-994F-4785-B338-90FE4640E5A2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CFA66-E75C-46A4-B3CD-421C1388A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10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02B4-5563-4C77-9B67-FCC12140C969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8FAE-5C93-4D2F-B29A-6FBB4FE15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C976-10E3-4132-94C7-60F05141F28E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FED23-9775-43B3-A355-D720AFFCF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5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F7CB-3D58-4894-BC0C-EEF91BD4651B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FFFA-2A93-47B2-BEB5-7FC6C719C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4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45BF-DF5B-49C3-84AC-D6AB303E4301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D7E98B3-3EFA-4EFE-851D-D13098736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8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7E2A5-F20F-4FE9-93E9-B46483821D86}" type="datetimeFigureOut">
              <a:rPr lang="en-US"/>
              <a:pPr>
                <a:defRPr/>
              </a:pPr>
              <a:t>23-May-19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96956C4C-6FBE-46A7-9383-281CFD02EB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1" r:id="rId2"/>
    <p:sldLayoutId id="2147483819" r:id="rId3"/>
    <p:sldLayoutId id="2147483812" r:id="rId4"/>
    <p:sldLayoutId id="2147483813" r:id="rId5"/>
    <p:sldLayoutId id="2147483814" r:id="rId6"/>
    <p:sldLayoutId id="2147483815" r:id="rId7"/>
    <p:sldLayoutId id="2147483820" r:id="rId8"/>
    <p:sldLayoutId id="2147483821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EC3AE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B32C16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B32C1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486400"/>
            <a:ext cx="6248400" cy="8382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RS" b="1" dirty="0" smtClean="0">
                <a:solidFill>
                  <a:schemeClr val="tx1"/>
                </a:solidFill>
              </a:rPr>
              <a:t>Значај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органске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пољопривреде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у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очувању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биодиверзитета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и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производњи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здраве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хране</a:t>
            </a:r>
            <a:r>
              <a:rPr lang="bs-Latn-BA" b="1" dirty="0" smtClean="0">
                <a:solidFill>
                  <a:schemeClr val="tx1"/>
                </a:solidFill>
              </a:rPr>
              <a:t> </a:t>
            </a:r>
            <a:endParaRPr lang="bs-Latn-BA" b="1" dirty="0">
              <a:solidFill>
                <a:schemeClr val="tx1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smtClean="0">
                <a:solidFill>
                  <a:srgbClr val="FF0000"/>
                </a:solidFill>
                <a:latin typeface="Calibri" panose="020F0502020204030204" pitchFamily="34" charset="0"/>
              </a:rPr>
              <a:t>БИОДИВЕРЗИТЕТ И ХРАНА</a:t>
            </a:r>
            <a:endParaRPr lang="bs-Latn-BA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Савремена пољопривреда – органска пољопривреда</a:t>
            </a:r>
            <a:endParaRPr lang="bs-Latn-B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14478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Савремена пољопривреда – органска пољопривреда</a:t>
            </a:r>
            <a:endParaRPr lang="bs-Latn-B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14478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5" descr="Ð ÐµÐ·ÑÐ»ÑÐ°Ñ ÑÐ»Ð¸ÐºÐ° Ð·Ð° organska poljoprivre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Ð ÐµÐ·ÑÐ»ÑÐ°Ñ ÑÐ»Ð¸ÐºÐ° Ð·Ð° organska poljoprivre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Савремена пољопривреда – органска пољопривреда</a:t>
            </a:r>
            <a:endParaRPr lang="bs-Latn-B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3716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5" descr="Ð ÐµÐ·ÑÐ»ÑÐ°Ñ ÑÐ»Ð¸ÐºÐ° Ð·Ð° organska poljoprivreda i zivotna sred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Органска производња хране и очување биодиверзитета</a:t>
            </a:r>
            <a:endParaRPr lang="bs-Latn-BA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533400" y="1447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6" name="Picture 5" descr="Ð ÐµÐ·ÑÐ»ÑÐ°Ñ ÑÐ»Ð¸ÐºÐ° Ð·Ð° organska poljoprivreda i zivotna sred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Ð¡ÑÐ¾Ð´Ð½Ð° ÑÐ»Ð¸Ðº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7908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Ð¡ÑÐ¾Ð´Ð½Ð° ÑÐ»Ð¸ÐºÐ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29146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Органска производња хране и очување биодиверзитета</a:t>
            </a:r>
            <a:endParaRPr lang="bs-Latn-BA" b="1" dirty="0"/>
          </a:p>
        </p:txBody>
      </p:sp>
      <p:sp>
        <p:nvSpPr>
          <p:cNvPr id="19459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9275" cy="46482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sr-Cyrl-RS" altLang="en-US" sz="2000" b="1" smtClean="0"/>
              <a:t>Данас се органска пољопривреда у свијету развија као одговор на све израженију нарушену животну средину, погоршање квалитета хране и све већу угроженост здравља људи.</a:t>
            </a:r>
          </a:p>
          <a:p>
            <a:pPr eaLnBrk="1" hangingPunct="1"/>
            <a:endParaRPr lang="sr-Cyrl-RS" altLang="en-US" sz="2000" b="1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bs-Latn-BA" altLang="en-US" sz="2000" b="1" smtClean="0"/>
          </a:p>
          <a:p>
            <a:pPr eaLnBrk="1" hangingPunct="1"/>
            <a:r>
              <a:rPr lang="sr-Cyrl-RS" altLang="en-US" sz="2000" b="1" smtClean="0"/>
              <a:t>Органска пољопривреда је код нас млада грана пољопривреде и њени производи су новост на домаћем тржишту. </a:t>
            </a:r>
            <a:endParaRPr lang="bs-Latn-BA" altLang="en-US" sz="2000" b="1" smtClean="0"/>
          </a:p>
        </p:txBody>
      </p:sp>
      <p:sp>
        <p:nvSpPr>
          <p:cNvPr id="19460" name="Content Placeholder 4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1625" cy="46482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sr-Cyrl-RS" altLang="en-US" b="1" smtClean="0">
                <a:solidFill>
                  <a:srgbClr val="FFFF00"/>
                </a:solidFill>
              </a:rPr>
              <a:t>Органски произведена храна</a:t>
            </a:r>
            <a:endParaRPr lang="bs-Latn-BA" alt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Органска производња хране и очување биодиверзитета</a:t>
            </a:r>
            <a:endParaRPr lang="bs-Latn-B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Органска производња хране и очување биодиверзитета</a:t>
            </a:r>
            <a:endParaRPr lang="bs-Latn-BA" b="1" dirty="0"/>
          </a:p>
        </p:txBody>
      </p:sp>
      <p:pic>
        <p:nvPicPr>
          <p:cNvPr id="21507" name="Content Placeholder 6" descr="Triticale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052888" cy="3036888"/>
          </a:xfr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95800" y="1447800"/>
            <a:ext cx="4187825" cy="4876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b="1" dirty="0" smtClean="0"/>
              <a:t>У органским системима гајења предност имају аутохтоне сорте житарица, воћа и поврћа, али и расе домаћих животиња.</a:t>
            </a:r>
            <a:endParaRPr lang="vi-VN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b="1" dirty="0" smtClean="0"/>
              <a:t>Данас је све већа потражња за алтернативним житарицама као и повртарским, ароматичним и љековитим биљним врстама. Међу њима су: двозрна пшеница </a:t>
            </a:r>
            <a:r>
              <a:rPr lang="vi-VN" dirty="0" smtClean="0"/>
              <a:t>(</a:t>
            </a:r>
            <a:r>
              <a:rPr lang="vi-VN" i="1" dirty="0" smtClean="0"/>
              <a:t>Triticum diococcum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тритикале</a:t>
            </a:r>
            <a:r>
              <a:rPr lang="vi-VN" b="1" dirty="0" smtClean="0"/>
              <a:t> </a:t>
            </a:r>
            <a:r>
              <a:rPr lang="vi-VN" dirty="0" smtClean="0"/>
              <a:t>(</a:t>
            </a:r>
            <a:r>
              <a:rPr lang="vi-VN" i="1" dirty="0" smtClean="0"/>
              <a:t>Triticosecale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просо</a:t>
            </a:r>
            <a:r>
              <a:rPr lang="vi-VN" b="1" dirty="0" smtClean="0"/>
              <a:t> </a:t>
            </a:r>
            <a:r>
              <a:rPr lang="vi-VN" dirty="0" smtClean="0"/>
              <a:t>(</a:t>
            </a:r>
            <a:r>
              <a:rPr lang="vi-VN" i="1" dirty="0" smtClean="0"/>
              <a:t>Panicum miliaceum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хељда </a:t>
            </a:r>
            <a:r>
              <a:rPr lang="vi-VN" dirty="0" smtClean="0"/>
              <a:t>(</a:t>
            </a:r>
            <a:r>
              <a:rPr lang="vi-VN" i="1" dirty="0" smtClean="0"/>
              <a:t>Fagopyrum esculentum</a:t>
            </a:r>
            <a:r>
              <a:rPr lang="vi-VN" dirty="0" smtClean="0"/>
              <a:t>)</a:t>
            </a:r>
            <a:r>
              <a:rPr lang="sr-Cyrl-RS" dirty="0" smtClean="0"/>
              <a:t>,</a:t>
            </a:r>
            <a:r>
              <a:rPr lang="sr-Cyrl-RS" b="1" dirty="0" smtClean="0"/>
              <a:t> лан </a:t>
            </a:r>
            <a:r>
              <a:rPr lang="vi-VN" dirty="0" smtClean="0"/>
              <a:t>(</a:t>
            </a:r>
            <a:r>
              <a:rPr lang="vi-VN" i="1" dirty="0" smtClean="0"/>
              <a:t>Linum usitatissimum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уљана репица </a:t>
            </a:r>
            <a:r>
              <a:rPr lang="vi-VN" dirty="0" smtClean="0"/>
              <a:t>(</a:t>
            </a:r>
            <a:r>
              <a:rPr lang="vi-VN" i="1" dirty="0" smtClean="0"/>
              <a:t>Brassica napus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уљана тиква </a:t>
            </a:r>
            <a:r>
              <a:rPr lang="vi-VN" dirty="0" smtClean="0"/>
              <a:t>(</a:t>
            </a:r>
            <a:r>
              <a:rPr lang="vi-VN" i="1" dirty="0" smtClean="0"/>
              <a:t>Cucurbita pepo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батат </a:t>
            </a:r>
            <a:r>
              <a:rPr lang="vi-VN" dirty="0" smtClean="0"/>
              <a:t>(</a:t>
            </a:r>
            <a:r>
              <a:rPr lang="vi-VN" i="1" dirty="0" smtClean="0"/>
              <a:t>Ipomoea batatas</a:t>
            </a:r>
            <a:r>
              <a:rPr lang="vi-VN" dirty="0" smtClean="0"/>
              <a:t>)</a:t>
            </a:r>
            <a:r>
              <a:rPr lang="sr-Cyrl-RS" dirty="0" smtClean="0"/>
              <a:t>,</a:t>
            </a:r>
            <a:r>
              <a:rPr lang="sr-Cyrl-RS" b="1" dirty="0" smtClean="0"/>
              <a:t> штир </a:t>
            </a:r>
            <a:r>
              <a:rPr lang="vi-VN" dirty="0" smtClean="0"/>
              <a:t>(</a:t>
            </a:r>
            <a:r>
              <a:rPr lang="vi-VN" i="1" dirty="0" smtClean="0"/>
              <a:t>Amaranthus sp.)</a:t>
            </a:r>
            <a:r>
              <a:rPr lang="sr-Cyrl-RS" dirty="0" smtClean="0"/>
              <a:t>, </a:t>
            </a:r>
            <a:r>
              <a:rPr lang="sr-Cyrl-RS" b="1" dirty="0" smtClean="0"/>
              <a:t>киноа </a:t>
            </a:r>
            <a:r>
              <a:rPr lang="vi-VN" dirty="0" smtClean="0"/>
              <a:t>(</a:t>
            </a:r>
            <a:r>
              <a:rPr lang="vi-VN" i="1" dirty="0" smtClean="0"/>
              <a:t>Chenopodium quinoa</a:t>
            </a:r>
            <a:r>
              <a:rPr lang="vi-VN" dirty="0" smtClean="0"/>
              <a:t>)</a:t>
            </a:r>
            <a:r>
              <a:rPr lang="sr-Cyrl-RS" i="1" dirty="0" smtClean="0"/>
              <a:t>, </a:t>
            </a:r>
            <a:r>
              <a:rPr lang="sr-Cyrl-RS" b="1" dirty="0" smtClean="0"/>
              <a:t>чичока </a:t>
            </a:r>
            <a:r>
              <a:rPr lang="vi-VN" dirty="0" smtClean="0"/>
              <a:t>(</a:t>
            </a:r>
            <a:r>
              <a:rPr lang="vi-VN" i="1" dirty="0" smtClean="0"/>
              <a:t>Heliantus tuberosus</a:t>
            </a:r>
            <a:r>
              <a:rPr lang="vi-VN" dirty="0" smtClean="0"/>
              <a:t>)</a:t>
            </a:r>
            <a:r>
              <a:rPr lang="sr-Cyrl-RS" dirty="0" smtClean="0"/>
              <a:t>, </a:t>
            </a:r>
            <a:r>
              <a:rPr lang="sr-Cyrl-RS" b="1" dirty="0" smtClean="0"/>
              <a:t>вигна </a:t>
            </a:r>
            <a:r>
              <a:rPr lang="vi-VN" dirty="0" smtClean="0"/>
              <a:t>(</a:t>
            </a:r>
            <a:r>
              <a:rPr lang="vi-VN" i="1" dirty="0" smtClean="0"/>
              <a:t>Vigna unguiculata</a:t>
            </a:r>
            <a:r>
              <a:rPr lang="vi-VN" dirty="0" smtClean="0"/>
              <a:t>)</a:t>
            </a:r>
            <a:r>
              <a:rPr lang="sr-Cyrl-RS" dirty="0" smtClean="0"/>
              <a:t> </a:t>
            </a:r>
            <a:r>
              <a:rPr lang="sr-Cyrl-RS" b="1" dirty="0" smtClean="0"/>
              <a:t>и крупник или спелта </a:t>
            </a:r>
            <a:r>
              <a:rPr lang="vi-VN" dirty="0" smtClean="0"/>
              <a:t>(</a:t>
            </a:r>
            <a:r>
              <a:rPr lang="vi-VN" i="1" dirty="0" smtClean="0"/>
              <a:t>Triticum spelta</a:t>
            </a:r>
            <a:r>
              <a:rPr lang="vi-VN" dirty="0" smtClean="0"/>
              <a:t>)</a:t>
            </a:r>
            <a:r>
              <a:rPr lang="sr-Cyrl-RS" b="1" dirty="0" smtClean="0"/>
              <a:t>.</a:t>
            </a:r>
            <a:endParaRPr lang="vi-VN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s-Latn-BA" dirty="0"/>
          </a:p>
        </p:txBody>
      </p:sp>
      <p:pic>
        <p:nvPicPr>
          <p:cNvPr id="21509" name="Picture 7" descr="download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37639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Органска производња хране и очување биодиверзитета</a:t>
            </a:r>
            <a:endParaRPr lang="bs-Latn-BA" b="1" dirty="0"/>
          </a:p>
        </p:txBody>
      </p:sp>
      <p:sp>
        <p:nvSpPr>
          <p:cNvPr id="22531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Cambria" panose="02040503050406030204" pitchFamily="18" charset="0"/>
              </a:rPr>
              <a:t>Органска производња се базира на</a:t>
            </a:r>
            <a:r>
              <a:rPr lang="vi-VN" altLang="en-US" sz="2400" smtClean="0">
                <a:latin typeface="Cambria" panose="02040503050406030204" pitchFamily="18" charset="0"/>
              </a:rPr>
              <a:t> </a:t>
            </a:r>
            <a:r>
              <a:rPr lang="en-US" altLang="en-US" sz="2400" smtClean="0">
                <a:latin typeface="Cambria" panose="02040503050406030204" pitchFamily="18" charset="0"/>
              </a:rPr>
              <a:t>четири међусобно повезана принципа одликујући се бројним предностима</a:t>
            </a:r>
            <a:r>
              <a:rPr lang="vi-VN" altLang="en-US" sz="2400" smtClean="0">
                <a:latin typeface="Cambria" panose="02040503050406030204" pitchFamily="18" charset="0"/>
              </a:rPr>
              <a:t> </a:t>
            </a:r>
            <a:r>
              <a:rPr lang="en-US" altLang="en-US" sz="2400" smtClean="0">
                <a:latin typeface="Cambria" panose="02040503050406030204" pitchFamily="18" charset="0"/>
              </a:rPr>
              <a:t>у односу на  класичну пољопривреду.</a:t>
            </a:r>
            <a:endParaRPr lang="vi-VN" altLang="en-US" sz="2400" smtClean="0">
              <a:latin typeface="Cambria" panose="02040503050406030204" pitchFamily="18" charset="0"/>
            </a:endParaRPr>
          </a:p>
          <a:p>
            <a:pPr eaLnBrk="1" hangingPunct="1"/>
            <a:endParaRPr lang="vi-VN" altLang="en-US" smtClean="0">
              <a:latin typeface="Perpetua" panose="02020502060401020303" pitchFamily="18" charset="0"/>
            </a:endParaRPr>
          </a:p>
          <a:p>
            <a:pPr eaLnBrk="1" hangingPunct="1"/>
            <a:endParaRPr lang="bs-Latn-BA" alt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9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Органска производња хране и очување биодиверзитета</a:t>
            </a:r>
            <a:endParaRPr lang="bs-Latn-BA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84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895600" y="1295400"/>
            <a:ext cx="335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124200" y="1600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Perpetua" panose="02020502060401020303" pitchFamily="18" charset="0"/>
              </a:rPr>
              <a:t>ЗАКЉУЧАК</a:t>
            </a:r>
            <a:endParaRPr lang="bs-Latn-BA" altLang="en-US" b="1"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Хвала на пажњи!</a:t>
            </a:r>
            <a:endParaRPr lang="bs-Latn-BA" altLang="en-US" sz="6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</a:rPr>
              <a:t>Садржај</a:t>
            </a:r>
            <a:r>
              <a:rPr lang="sr-Cyrl-RS" altLang="en-US" smtClean="0"/>
              <a:t>:</a:t>
            </a:r>
            <a:endParaRPr lang="bs-Latn-BA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Увод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Шта представља биодиверзитет?</a:t>
            </a:r>
            <a:endParaRPr lang="bs-Latn-B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                -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Агробиодиверзитет</a:t>
            </a:r>
            <a:endParaRPr lang="bs-Latn-B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Производња хране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угроженост биодиверзитета</a:t>
            </a:r>
            <a:endParaRPr lang="bs-Latn-B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Савремена производња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органска пољопривреда</a:t>
            </a:r>
            <a:endParaRPr lang="bs-Latn-B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Органска производња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хране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очување</a:t>
            </a:r>
            <a:r>
              <a:rPr lang="bs-Latn-BA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bg2">
                    <a:lumMod val="75000"/>
                  </a:schemeClr>
                </a:solidFill>
              </a:rPr>
              <a:t>биодиверзитета</a:t>
            </a:r>
            <a:endParaRPr lang="bs-Latn-B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s-Latn-B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s-Latn-B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s-Latn-B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Увод – Шта представља биодиверзитет?</a:t>
            </a:r>
            <a:endParaRPr lang="bs-Latn-BA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228600"/>
          <a:ext cx="8305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362200" y="5562600"/>
            <a:ext cx="601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Cyrl-RS" b="1" dirty="0"/>
          </a:p>
          <a:p>
            <a:pPr algn="ctr">
              <a:defRPr/>
            </a:pPr>
            <a:r>
              <a:rPr lang="sr-Cyrl-RS" b="1" dirty="0"/>
              <a:t>Биодиверзитет је извор</a:t>
            </a:r>
            <a:r>
              <a:rPr lang="bs-Latn-BA" b="1" dirty="0"/>
              <a:t> </a:t>
            </a:r>
            <a:r>
              <a:rPr lang="sr-Cyrl-RS" b="1" dirty="0"/>
              <a:t>биолошког материјала неопходног за напредак</a:t>
            </a:r>
            <a:r>
              <a:rPr lang="bs-Latn-BA" b="1" dirty="0"/>
              <a:t> </a:t>
            </a:r>
            <a:r>
              <a:rPr lang="sr-Cyrl-RS" b="1" dirty="0"/>
              <a:t>различитих грана индустрије.</a:t>
            </a:r>
            <a:endParaRPr lang="bs-Latn-BA" dirty="0"/>
          </a:p>
          <a:p>
            <a:pPr algn="ctr">
              <a:defRPr/>
            </a:pPr>
            <a:endParaRPr lang="en-US" dirty="0"/>
          </a:p>
        </p:txBody>
      </p:sp>
      <p:pic>
        <p:nvPicPr>
          <p:cNvPr id="8197" name="Picture 6" descr="Ð ÐµÐ·ÑÐ»ÑÐ°Ñ ÑÐ»Ð¸ÐºÐ° Ð·Ð° hrana i biodiverzit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828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Calibri" panose="020F0502020204030204" pitchFamily="34" charset="0"/>
              </a:rPr>
              <a:t>Увод - Агробиодиверзитет</a:t>
            </a:r>
            <a:endParaRPr lang="bs-Latn-BA" altLang="en-US" smtClean="0"/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5562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Cambria" panose="02040503050406030204" pitchFamily="18" charset="0"/>
              </a:rPr>
              <a:t>Према Свјетској организацији за храну и пољопривреду</a:t>
            </a:r>
            <a:r>
              <a:rPr lang="bs-Latn-BA" altLang="en-US" sz="2400" smtClean="0"/>
              <a:t> </a:t>
            </a:r>
            <a:r>
              <a:rPr lang="en-US" altLang="en-US" sz="2400" smtClean="0">
                <a:latin typeface="Cambria" panose="02040503050406030204" pitchFamily="18" charset="0"/>
              </a:rPr>
              <a:t>(</a:t>
            </a:r>
            <a:r>
              <a:rPr lang="sr-Latn-BA" altLang="en-US" sz="2400" smtClean="0"/>
              <a:t>FAO,</a:t>
            </a:r>
            <a:r>
              <a:rPr lang="bs-Latn-BA" altLang="en-US" sz="2400" smtClean="0"/>
              <a:t> </a:t>
            </a:r>
            <a:r>
              <a:rPr lang="en-US" altLang="en-US" sz="2400" smtClean="0">
                <a:latin typeface="Cambria" panose="02040503050406030204" pitchFamily="18" charset="0"/>
              </a:rPr>
              <a:t>1999.)</a:t>
            </a:r>
            <a:r>
              <a:rPr lang="bs-Latn-BA" altLang="en-US" sz="2400" smtClean="0"/>
              <a:t>, </a:t>
            </a:r>
            <a:r>
              <a:rPr lang="en-US" altLang="en-US" sz="2400" smtClean="0">
                <a:latin typeface="Cambria" panose="02040503050406030204" pitchFamily="18" charset="0"/>
              </a:rPr>
              <a:t>агробиодиверзитет представља</a:t>
            </a:r>
            <a:r>
              <a:rPr lang="bs-Latn-BA" altLang="en-US" sz="2400" smtClean="0"/>
              <a:t> </a:t>
            </a:r>
            <a:r>
              <a:rPr lang="en-US" altLang="en-US" sz="2400" smtClean="0">
                <a:latin typeface="Cambria" panose="02040503050406030204" pitchFamily="18" charset="0"/>
              </a:rPr>
              <a:t>подскуп биодиверзитета, а заправо је разноврсност биљних и животињских врста које се користе у исхрани људи и подразумијева:</a:t>
            </a:r>
            <a:endParaRPr lang="bs-Latn-BA" altLang="en-US" sz="2400" smtClean="0"/>
          </a:p>
          <a:p>
            <a:pPr eaLnBrk="1" hangingPunct="1"/>
            <a:endParaRPr lang="bs-Latn-BA" altLang="en-US" smtClean="0"/>
          </a:p>
        </p:txBody>
      </p:sp>
      <p:sp>
        <p:nvSpPr>
          <p:cNvPr id="6" name="Oval 5"/>
          <p:cNvSpPr/>
          <p:nvPr/>
        </p:nvSpPr>
        <p:spPr>
          <a:xfrm>
            <a:off x="304800" y="3581400"/>
            <a:ext cx="29718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33400" y="4191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erpetua" panose="02020502060401020303" pitchFamily="18" charset="0"/>
              </a:rPr>
              <a:t>Биодиверзитет</a:t>
            </a:r>
            <a:endParaRPr lang="bs-Latn-BA" altLang="en-US" sz="2400" b="1">
              <a:latin typeface="Perpetua" panose="02020502060401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24400"/>
            <a:ext cx="2514600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latin typeface="+mn-lt"/>
                <a:cs typeface="+mn-cs"/>
              </a:rPr>
              <a:t>Агробиодиверзитет</a:t>
            </a:r>
            <a:endParaRPr lang="bs-Latn-BA" b="1" dirty="0">
              <a:latin typeface="+mn-lt"/>
              <a:cs typeface="+mn-cs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4876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600" b="1">
                <a:latin typeface="Perpetua" panose="02020502060401020303" pitchFamily="18" charset="0"/>
              </a:rPr>
              <a:t>Разноликост генетских ресурса (сорте, пасмине)</a:t>
            </a:r>
            <a:r>
              <a:rPr lang="bs-Latn-BA" altLang="en-US" sz="1600" b="1">
                <a:latin typeface="Perpetua" panose="02020502060401020303" pitchFamily="18" charset="0"/>
              </a:rPr>
              <a:t> </a:t>
            </a:r>
            <a:r>
              <a:rPr lang="en-US" altLang="en-US" sz="1600" b="1">
                <a:latin typeface="Perpetua" panose="02020502060401020303" pitchFamily="18" charset="0"/>
              </a:rPr>
              <a:t>и врсте које се користе за храну, сточну храну, влакна, гориво и фармацеутске производе</a:t>
            </a:r>
            <a:endParaRPr lang="bs-Latn-BA" altLang="en-US" sz="1600" b="1">
              <a:latin typeface="Perpetua" panose="02020502060401020303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600" b="1">
                <a:latin typeface="Perpetua" panose="02020502060401020303" pitchFamily="18" charset="0"/>
              </a:rPr>
              <a:t>Разноликост врста које се не лове/не сакупљају али које су значајне за производњу у екосистемима (микроорганизми у земљишту, предатори и опрашивачи)</a:t>
            </a:r>
            <a:r>
              <a:rPr lang="bs-Latn-BA" altLang="en-US" sz="1600" b="1">
                <a:latin typeface="Perpetua" panose="02020502060401020303" pitchFamily="18" charset="0"/>
              </a:rPr>
              <a:t>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>
                <a:latin typeface="Perpetua" panose="02020502060401020303" pitchFamily="18" charset="0"/>
              </a:rPr>
              <a:t>Врсте које се не лове/не сакупљају, а налазе се у ширем окружењу (пољопривредни, пасторални, шумски и водени екосистеми).</a:t>
            </a:r>
            <a:endParaRPr lang="bs-Latn-BA" altLang="en-US" sz="1600" b="1">
              <a:latin typeface="Perpetua" panose="02020502060401020303" pitchFamily="18" charset="0"/>
            </a:endParaRPr>
          </a:p>
          <a:p>
            <a:pPr eaLnBrk="1" hangingPunct="1">
              <a:buFontTx/>
              <a:buAutoNum type="arabicPeriod"/>
            </a:pPr>
            <a:endParaRPr lang="bs-Latn-BA" altLang="en-US">
              <a:latin typeface="Perpetua" panose="02020502060401020303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971800" y="3581400"/>
            <a:ext cx="457200" cy="2514600"/>
          </a:xfrm>
          <a:prstGeom prst="lef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Производња хране и угроженост биодиверзитета</a:t>
            </a:r>
            <a:endParaRPr lang="bs-Latn-BA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228600" y="1447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Производња хране и угроженост биодиверзитета</a:t>
            </a:r>
            <a:endParaRPr lang="bs-Latn-BA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28600" y="12954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Производња хране и угроженост биодиверзитета</a:t>
            </a:r>
            <a:endParaRPr lang="bs-Latn-B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533400" y="14478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6" descr="Ð¡ÑÐ¾Ð´Ð½Ð° ÑÐ»Ð¸Ðº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Ð ÐµÐ·ÑÐ»ÑÐ°Ñ ÑÐ»Ð¸ÐºÐ° Ð·Ð° pesticid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Производња хране и угроженост биодиверзитета</a:t>
            </a:r>
            <a:endParaRPr lang="bs-Latn-B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04800" y="13716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Ð ÐµÐ·ÑÐ»ÑÐ°Ñ ÑÐ»Ð¸ÐºÐ° Ð·Ð° pesticidi i pÄe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Ð ÐµÐ·ÑÐ»ÑÐ°Ñ ÑÐ»Ð¸ÐºÐ° Ð·Ð° dd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1676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Ð ÐµÐ·ÑÐ»ÑÐ°Ñ ÑÐ»Ð¸ÐºÐ° Ð·Ð° dd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390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/>
              <a:t>Производња хране и угроженост биодиверзитета</a:t>
            </a:r>
            <a:endParaRPr lang="bs-Latn-B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04800" y="13716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304800" y="1600200"/>
            <a:ext cx="5029200" cy="2133600"/>
            <a:chOff x="-76200" y="2467670"/>
            <a:chExt cx="6172200" cy="4916560"/>
          </a:xfrm>
        </p:grpSpPr>
        <p:sp>
          <p:nvSpPr>
            <p:cNvPr id="10" name="Rounded Rectangle 9"/>
            <p:cNvSpPr/>
            <p:nvPr/>
          </p:nvSpPr>
          <p:spPr>
            <a:xfrm>
              <a:off x="-76200" y="2467670"/>
              <a:ext cx="5809817" cy="49165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sr-Cyrl-RS" dirty="0">
                  <a:solidFill>
                    <a:schemeClr val="tx1"/>
                  </a:solidFill>
                </a:rPr>
                <a:t>Различити адитиви, пестициди и ветеринарски лијекови смањују здравствену безбједност хране. Њихови негативни ефекти често нису видљиви одмах, него након низа година уношења изазивајући тешка обољења.</a:t>
              </a:r>
              <a:endParaRPr lang="bs-Latn-BA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81613" y="2895675"/>
              <a:ext cx="6014387" cy="3961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bs-Latn-BA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341" name="Picture 11" descr="Ð ÐµÐ·ÑÐ»ÑÐ°Ñ ÑÐ»Ð¸ÐºÐ° Ð·Ð° pesticidi boles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276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Ð¡ÑÐ¾Ð´Ð½Ð° ÑÐ»Ð¸Ðº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Ð ÐµÐ·ÑÐ»ÑÐ°Ñ ÑÐ»Ð¸ÐºÐ° Ð·Ð° bolesti i aditiv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1187</Words>
  <Application>Microsoft Office PowerPoint</Application>
  <PresentationFormat>On-screen Show (4:3)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Franklin Gothic Book</vt:lpstr>
      <vt:lpstr>Perpetua</vt:lpstr>
      <vt:lpstr>Wingdings 2</vt:lpstr>
      <vt:lpstr>Calibri</vt:lpstr>
      <vt:lpstr>Cambria</vt:lpstr>
      <vt:lpstr>Times New Roman</vt:lpstr>
      <vt:lpstr>Equity</vt:lpstr>
      <vt:lpstr>БИОДИВЕРЗИТЕТ И ХРАНА</vt:lpstr>
      <vt:lpstr>Садржај:</vt:lpstr>
      <vt:lpstr>Увод – Шта представља биодиверзитет?</vt:lpstr>
      <vt:lpstr>Увод - Агробиодиверзитет</vt:lpstr>
      <vt:lpstr>Производња хране и угроженост биодиверзитета</vt:lpstr>
      <vt:lpstr>Производња хране и угроженост биодиверзитета</vt:lpstr>
      <vt:lpstr>Производња хране и угроженост биодиверзитета</vt:lpstr>
      <vt:lpstr>Производња хране и угроженост биодиверзитета</vt:lpstr>
      <vt:lpstr>Производња хране и угроженост биодиверзитета</vt:lpstr>
      <vt:lpstr>Савремена пољопривреда – органска пољопривреда</vt:lpstr>
      <vt:lpstr>Савремена пољопривреда – органска пољопривреда</vt:lpstr>
      <vt:lpstr>Савремена пољопривреда – органска пољопривреда</vt:lpstr>
      <vt:lpstr>Органска производња хране и очување биодиверзитета</vt:lpstr>
      <vt:lpstr>Органска производња хране и очување биодиверзитета</vt:lpstr>
      <vt:lpstr>Органска производња хране и очување биодиверзитета</vt:lpstr>
      <vt:lpstr>Органска производња хране и очување биодиверзитета</vt:lpstr>
      <vt:lpstr>Органска производња хране и очување биодиверзитета</vt:lpstr>
      <vt:lpstr>Органска производња хране и очување биодиверзитета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BIODIVERZITET I HRANA</dc:title>
  <dc:creator>Ilic</dc:creator>
  <cp:lastModifiedBy>User</cp:lastModifiedBy>
  <cp:revision>90</cp:revision>
  <dcterms:created xsi:type="dcterms:W3CDTF">2006-08-16T00:00:00Z</dcterms:created>
  <dcterms:modified xsi:type="dcterms:W3CDTF">2019-05-23T12:22:55Z</dcterms:modified>
</cp:coreProperties>
</file>